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sldIdLst>
    <p:sldId id="316" r:id="rId2"/>
    <p:sldId id="320" r:id="rId3"/>
    <p:sldId id="257" r:id="rId4"/>
    <p:sldId id="258" r:id="rId5"/>
    <p:sldId id="260" r:id="rId6"/>
    <p:sldId id="259" r:id="rId7"/>
    <p:sldId id="261" r:id="rId8"/>
    <p:sldId id="321" r:id="rId9"/>
    <p:sldId id="322" r:id="rId10"/>
    <p:sldId id="323" r:id="rId11"/>
    <p:sldId id="324" r:id="rId12"/>
    <p:sldId id="325" r:id="rId13"/>
    <p:sldId id="326" r:id="rId14"/>
    <p:sldId id="327" r:id="rId15"/>
    <p:sldId id="264" r:id="rId16"/>
    <p:sldId id="263" r:id="rId17"/>
    <p:sldId id="328" r:id="rId18"/>
    <p:sldId id="265" r:id="rId19"/>
    <p:sldId id="334" r:id="rId20"/>
    <p:sldId id="335" r:id="rId21"/>
    <p:sldId id="336" r:id="rId22"/>
    <p:sldId id="337" r:id="rId23"/>
    <p:sldId id="338" r:id="rId24"/>
    <p:sldId id="339" r:id="rId25"/>
    <p:sldId id="340" r:id="rId26"/>
    <p:sldId id="266" r:id="rId27"/>
    <p:sldId id="267" r:id="rId28"/>
    <p:sldId id="268" r:id="rId29"/>
    <p:sldId id="269" r:id="rId30"/>
    <p:sldId id="329" r:id="rId31"/>
    <p:sldId id="341" r:id="rId32"/>
    <p:sldId id="342" r:id="rId33"/>
    <p:sldId id="343" r:id="rId34"/>
    <p:sldId id="344" r:id="rId35"/>
    <p:sldId id="345" r:id="rId36"/>
    <p:sldId id="346" r:id="rId37"/>
    <p:sldId id="347" r:id="rId38"/>
    <p:sldId id="348" r:id="rId39"/>
    <p:sldId id="270" r:id="rId40"/>
    <p:sldId id="349" r:id="rId41"/>
    <p:sldId id="350" r:id="rId42"/>
    <p:sldId id="351" r:id="rId43"/>
    <p:sldId id="352" r:id="rId44"/>
    <p:sldId id="353" r:id="rId45"/>
    <p:sldId id="354" r:id="rId46"/>
    <p:sldId id="355" r:id="rId47"/>
    <p:sldId id="271" r:id="rId48"/>
    <p:sldId id="272" r:id="rId49"/>
    <p:sldId id="273" r:id="rId50"/>
    <p:sldId id="373" r:id="rId51"/>
    <p:sldId id="274" r:id="rId52"/>
    <p:sldId id="275" r:id="rId53"/>
    <p:sldId id="276" r:id="rId54"/>
    <p:sldId id="330" r:id="rId55"/>
    <p:sldId id="277" r:id="rId56"/>
    <p:sldId id="331" r:id="rId57"/>
    <p:sldId id="278" r:id="rId58"/>
    <p:sldId id="332" r:id="rId59"/>
    <p:sldId id="279" r:id="rId60"/>
    <p:sldId id="280" r:id="rId61"/>
    <p:sldId id="281" r:id="rId62"/>
    <p:sldId id="333" r:id="rId63"/>
    <p:sldId id="282" r:id="rId64"/>
    <p:sldId id="356" r:id="rId65"/>
    <p:sldId id="357" r:id="rId66"/>
    <p:sldId id="358" r:id="rId67"/>
    <p:sldId id="359" r:id="rId68"/>
    <p:sldId id="360" r:id="rId69"/>
    <p:sldId id="361" r:id="rId70"/>
    <p:sldId id="362" r:id="rId71"/>
    <p:sldId id="363" r:id="rId72"/>
    <p:sldId id="364" r:id="rId73"/>
    <p:sldId id="365" r:id="rId74"/>
    <p:sldId id="366" r:id="rId75"/>
    <p:sldId id="367" r:id="rId76"/>
    <p:sldId id="368" r:id="rId77"/>
    <p:sldId id="369" r:id="rId78"/>
    <p:sldId id="370" r:id="rId79"/>
    <p:sldId id="371" r:id="rId80"/>
    <p:sldId id="372" r:id="rId81"/>
    <p:sldId id="284" r:id="rId8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7" d="100"/>
          <a:sy n="77" d="100"/>
        </p:scale>
        <p:origin x="-240" y="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2D07-0AE2-4E41-AE90-5E16E00C0756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0595-5939-4189-B865-0BB9E8502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564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2D07-0AE2-4E41-AE90-5E16E00C0756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0595-5939-4189-B865-0BB9E8502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851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2D07-0AE2-4E41-AE90-5E16E00C0756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0595-5939-4189-B865-0BB9E850217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7274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2D07-0AE2-4E41-AE90-5E16E00C0756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0595-5939-4189-B865-0BB9E8502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47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2D07-0AE2-4E41-AE90-5E16E00C0756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0595-5939-4189-B865-0BB9E850217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7363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2D07-0AE2-4E41-AE90-5E16E00C0756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0595-5939-4189-B865-0BB9E8502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851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2D07-0AE2-4E41-AE90-5E16E00C0756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0595-5939-4189-B865-0BB9E8502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2D07-0AE2-4E41-AE90-5E16E00C0756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0595-5939-4189-B865-0BB9E8502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31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2D07-0AE2-4E41-AE90-5E16E00C0756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0595-5939-4189-B865-0BB9E8502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78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2D07-0AE2-4E41-AE90-5E16E00C0756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0595-5939-4189-B865-0BB9E8502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1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2D07-0AE2-4E41-AE90-5E16E00C0756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0595-5939-4189-B865-0BB9E8502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560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2D07-0AE2-4E41-AE90-5E16E00C0756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0595-5939-4189-B865-0BB9E8502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50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2D07-0AE2-4E41-AE90-5E16E00C0756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0595-5939-4189-B865-0BB9E8502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662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2D07-0AE2-4E41-AE90-5E16E00C0756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0595-5939-4189-B865-0BB9E8502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660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2D07-0AE2-4E41-AE90-5E16E00C0756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0595-5939-4189-B865-0BB9E8502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308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0595-5939-4189-B865-0BB9E850217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2D07-0AE2-4E41-AE90-5E16E00C0756}" type="datetimeFigureOut">
              <a:rPr lang="en-US" smtClean="0"/>
              <a:t>3/8/2022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109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32D07-0AE2-4E41-AE90-5E16E00C0756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BCC0595-5939-4189-B865-0BB9E8502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1584" y="824727"/>
            <a:ext cx="7488832" cy="2016224"/>
          </a:xfrm>
        </p:spPr>
        <p:txBody>
          <a:bodyPr>
            <a:noAutofit/>
          </a:bodyPr>
          <a:lstStyle/>
          <a:p>
            <a:pPr algn="ctr"/>
            <a:r>
              <a:rPr lang="vi-VN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ƯỚNG ĐẾN MỘT HỘI THÁNH HIỆP HÀNH: HIỆP THÔNG, THAM GIA VÀ SỨ VỤ </a:t>
            </a:r>
            <a:endParaRPr lang="en-US" sz="3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512" y="937010"/>
            <a:ext cx="8073260" cy="6427065"/>
          </a:xfrm>
        </p:spPr>
      </p:pic>
      <p:sp>
        <p:nvSpPr>
          <p:cNvPr id="3" name="Rectangles 2"/>
          <p:cNvSpPr/>
          <p:nvPr/>
        </p:nvSpPr>
        <p:spPr>
          <a:xfrm>
            <a:off x="1767156" y="116841"/>
            <a:ext cx="834261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THỈNH Ý HỘI ĐỒNG </a:t>
            </a:r>
            <a:r>
              <a:rPr lang="en-US" altLang="zh-CN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LINH </a:t>
            </a:r>
            <a:r>
              <a:rPr lang="en-US" altLang="zh-CN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A795FC34-76B8-4E16-B583-3AF05CD784DE}"/>
              </a:ext>
            </a:extLst>
          </p:cNvPr>
          <p:cNvCxnSpPr/>
          <p:nvPr/>
        </p:nvCxnSpPr>
        <p:spPr>
          <a:xfrm>
            <a:off x="2475594" y="712443"/>
            <a:ext cx="6805395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292" y="235097"/>
            <a:ext cx="11549307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066448980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4417" y="116344"/>
            <a:ext cx="11549307" cy="7314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just">
              <a:buFont typeface="Wingdings" panose="05000000000000000000" pitchFamily="2" charset="2"/>
              <a:buChar char="v"/>
            </a:pPr>
            <a:r>
              <a:rPr lang="en-US" sz="5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5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5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5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5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5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5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5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5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685800" indent="-685800" algn="just">
              <a:buFont typeface="Wingdings" panose="05000000000000000000" pitchFamily="2" charset="2"/>
              <a:buChar char="v"/>
            </a:pPr>
            <a:r>
              <a:rPr lang="en-US" sz="5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5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5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5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5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5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5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ngại</a:t>
            </a:r>
            <a:r>
              <a:rPr lang="en-US" sz="5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5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685800" indent="-685800" algn="just">
              <a:buFont typeface="Wingdings" panose="05000000000000000000" pitchFamily="2" charset="2"/>
              <a:buChar char="v"/>
            </a:pPr>
            <a:r>
              <a:rPr lang="en-US" sz="5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5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phơi</a:t>
            </a:r>
            <a:r>
              <a:rPr lang="en-US" sz="5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5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5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5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5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5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685800" indent="-685800" algn="just">
              <a:buFont typeface="Wingdings" panose="05000000000000000000" pitchFamily="2" charset="2"/>
              <a:buChar char="v"/>
            </a:pPr>
            <a:r>
              <a:rPr lang="en-US" sz="5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5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5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5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5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5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5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5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5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5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5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5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endParaRPr lang="en-US" sz="5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490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292" y="235097"/>
            <a:ext cx="1154930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viễn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nẻo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loan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(x. </a:t>
            </a:r>
            <a:r>
              <a:rPr lang="en-US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26).</a:t>
            </a:r>
            <a:endParaRPr lang="en-US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701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292" y="58846"/>
            <a:ext cx="1154930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Thượng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XVI (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10/2023,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Vatican)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xứng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lãnh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227254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292" y="58846"/>
            <a:ext cx="1154930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gieo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tri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nảy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khơi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tin, bang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lẫn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tuệ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sưởi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(ĐGH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Phanxicô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lễ</a:t>
            </a:r>
            <a:r>
              <a:rPr lang="en-US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kỷ</a:t>
            </a:r>
            <a:r>
              <a:rPr lang="en-US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 </a:t>
            </a:r>
            <a:r>
              <a:rPr lang="en-US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Thượng</a:t>
            </a:r>
            <a:r>
              <a:rPr lang="en-US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32).</a:t>
            </a:r>
          </a:p>
        </p:txBody>
      </p:sp>
    </p:spTree>
    <p:extLst>
      <p:ext uri="{BB962C8B-B14F-4D97-AF65-F5344CB8AC3E}">
        <p14:creationId xmlns:p14="http://schemas.microsoft.com/office/powerpoint/2010/main" val="8212302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Anthony Sáng\ảnh riêng\Untitled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4068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8205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293" y="235097"/>
            <a:ext cx="9729640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733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III:</a:t>
            </a:r>
            <a:r>
              <a:rPr lang="en-US" sz="3733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LẮNG NGHE LỜI CHÚA</a:t>
            </a:r>
            <a:r>
              <a:rPr lang="vi-VN" sz="3733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733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(Lc 24, 13-35) </a:t>
            </a:r>
            <a:endParaRPr lang="en-US" sz="3733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6496" y="932724"/>
            <a:ext cx="1180931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 </a:t>
            </a:r>
            <a:r>
              <a:rPr lang="en-US" sz="54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5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5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Giê-su</a:t>
            </a:r>
            <a:r>
              <a:rPr lang="en-US" sz="5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Ki-</a:t>
            </a:r>
            <a:r>
              <a:rPr lang="en-US" sz="54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5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5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en-US" sz="5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Luca:</a:t>
            </a:r>
            <a:endParaRPr lang="en-US" sz="5400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môn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đệ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đi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kia tên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Em-mau,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Giê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-ru-sa-lem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chừng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cây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nhau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ra.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344" y="0"/>
            <a:ext cx="1180931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Giê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-su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đi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ngăn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không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anh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đi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trao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nhau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?”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dừng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rầu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5754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7354" y="117693"/>
            <a:ext cx="1161729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hai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tên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Cơ-lê-ô-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pát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ông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duy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trú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ngụ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Giê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-ru-sa-lem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không hay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trong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bữa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nay.”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Giê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-su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”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thưa: “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ông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Giê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-su Na-da-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rét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344" y="226031"/>
            <a:ext cx="1180931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ngôn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uy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như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Thiên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dân.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thượng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lãnh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nộp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đinh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6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255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2143" y="124492"/>
            <a:ext cx="6347713" cy="13208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 DUNG BÀI CHIA SẺ</a:t>
            </a:r>
          </a:p>
        </p:txBody>
      </p:sp>
      <p:sp>
        <p:nvSpPr>
          <p:cNvPr id="4" name="Arrow: Chevron 3"/>
          <p:cNvSpPr/>
          <p:nvPr/>
        </p:nvSpPr>
        <p:spPr>
          <a:xfrm>
            <a:off x="2231823" y="1060844"/>
            <a:ext cx="7920880" cy="776052"/>
          </a:xfrm>
          <a:prstGeom prst="chevron">
            <a:avLst/>
          </a:prstGeom>
          <a:solidFill>
            <a:schemeClr val="accent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KHAI MẠC</a:t>
            </a:r>
          </a:p>
        </p:txBody>
      </p:sp>
      <p:sp>
        <p:nvSpPr>
          <p:cNvPr id="5" name="Arrow: Chevron 4"/>
          <p:cNvSpPr/>
          <p:nvPr/>
        </p:nvSpPr>
        <p:spPr>
          <a:xfrm>
            <a:off x="2207568" y="1836896"/>
            <a:ext cx="7992888" cy="936352"/>
          </a:xfrm>
          <a:prstGeom prst="chevron">
            <a:avLst/>
          </a:prstGeom>
          <a:solidFill>
            <a:schemeClr val="accent3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Ý NGHĨA, NỘI DUNG, MỤC ĐÍCH CUỘC GẶP GỠ THỈNH Ý</a:t>
            </a:r>
          </a:p>
        </p:txBody>
      </p:sp>
      <p:sp>
        <p:nvSpPr>
          <p:cNvPr id="6" name="Arrow: Chevron 5"/>
          <p:cNvSpPr/>
          <p:nvPr/>
        </p:nvSpPr>
        <p:spPr>
          <a:xfrm>
            <a:off x="2207568" y="2773248"/>
            <a:ext cx="7992887" cy="936352"/>
          </a:xfrm>
          <a:prstGeom prst="chevron">
            <a:avLst/>
          </a:prstGeom>
          <a:solidFill>
            <a:schemeClr val="accent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LẮNG NGHE VÀ SUY NIỆM LỜI CHÚA</a:t>
            </a:r>
          </a:p>
        </p:txBody>
      </p:sp>
      <p:sp>
        <p:nvSpPr>
          <p:cNvPr id="7" name="Arrow: Chevron 6"/>
          <p:cNvSpPr/>
          <p:nvPr/>
        </p:nvSpPr>
        <p:spPr>
          <a:xfrm>
            <a:off x="2195819" y="3709600"/>
            <a:ext cx="7992888" cy="776052"/>
          </a:xfrm>
          <a:prstGeom prst="chevron">
            <a:avLst/>
          </a:prstGeom>
          <a:solidFill>
            <a:schemeClr val="accent5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MƯỜI CHỦ ĐỀ THỈNH Ý</a:t>
            </a:r>
          </a:p>
        </p:txBody>
      </p:sp>
      <p:sp>
        <p:nvSpPr>
          <p:cNvPr id="8" name="Arrow: Chevron 7">
            <a:extLst>
              <a:ext uri="{FF2B5EF4-FFF2-40B4-BE49-F238E27FC236}">
                <a16:creationId xmlns:a16="http://schemas.microsoft.com/office/drawing/2014/main" xmlns="" id="{D77E3600-09FD-4E01-A651-B9F69F600319}"/>
              </a:ext>
            </a:extLst>
          </p:cNvPr>
          <p:cNvSpPr/>
          <p:nvPr/>
        </p:nvSpPr>
        <p:spPr>
          <a:xfrm>
            <a:off x="2231823" y="4485652"/>
            <a:ext cx="7992888" cy="776052"/>
          </a:xfrm>
          <a:prstGeom prst="chevron">
            <a:avLst/>
          </a:prstGeom>
          <a:solidFill>
            <a:schemeClr val="accent6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 BẾ MẠC</a:t>
            </a:r>
          </a:p>
        </p:txBody>
      </p:sp>
      <p:sp>
        <p:nvSpPr>
          <p:cNvPr id="9" name="Arrow: Chevron 8">
            <a:extLst>
              <a:ext uri="{FF2B5EF4-FFF2-40B4-BE49-F238E27FC236}">
                <a16:creationId xmlns:a16="http://schemas.microsoft.com/office/drawing/2014/main" xmlns="" id="{6FFE7C37-D201-4F9C-8E8E-F61C9EEB5028}"/>
              </a:ext>
            </a:extLst>
          </p:cNvPr>
          <p:cNvSpPr/>
          <p:nvPr/>
        </p:nvSpPr>
        <p:spPr>
          <a:xfrm>
            <a:off x="2231823" y="5261704"/>
            <a:ext cx="7992888" cy="776052"/>
          </a:xfrm>
          <a:prstGeom prst="chevro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VI. ĐÚC KẾT/TỔNG HỢP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7354" y="117693"/>
            <a:ext cx="1161729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tôi,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đây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hy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chuộc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-ra-en. Hơn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nay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ra,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tôi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tôi kinh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ngạc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5006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344" y="0"/>
            <a:ext cx="1180931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đâu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thiên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tôi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như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không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5667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7354" y="117693"/>
            <a:ext cx="11617291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Bấy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Giê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-su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hai ông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anh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anh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ngôn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Đấng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Ki-tô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chịu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như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vinh quang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sao?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ông Mô-sê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ngôn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hai ông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liên quan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3904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7354" y="117693"/>
            <a:ext cx="1161729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Giê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-su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như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đi xa hơn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ép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ông ở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tôi,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tàn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Bấy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8395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344" y="0"/>
            <a:ext cx="1180931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dâng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bẻ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trao cho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nhưng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nhau: “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Dọc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khi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Kinh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ta,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bừng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cháy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lên sao?”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7059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344" y="0"/>
            <a:ext cx="1180931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Ngay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quay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Giê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-ru-sa-lem,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đang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họp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hai ông: “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trỗi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ông Si-môn.”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hai ông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dọc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khi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bẻ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99499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D:\Anthony Sáng\ảnh riêng\Untitled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1472" y="159718"/>
            <a:ext cx="59526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585" indent="-609585">
              <a:buFont typeface="Times New Roman" panose="02020603050405020304" pitchFamily="18" charset="0"/>
              <a:buChar char="●"/>
            </a:pPr>
            <a:r>
              <a:rPr lang="en-US" sz="4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4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4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4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4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227" y="774780"/>
            <a:ext cx="11713301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</a:t>
            </a:r>
            <a:r>
              <a:rPr lang="vi-VN" sz="4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vi-VN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vi-VN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vi-VN" sz="4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hai môn </a:t>
            </a:r>
            <a:r>
              <a:rPr lang="vi-VN" sz="4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đệ</a:t>
            </a:r>
            <a:r>
              <a:rPr lang="vi-VN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quê </a:t>
            </a:r>
            <a:r>
              <a:rPr lang="vi-VN" sz="4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vi-VN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Emmau</a:t>
            </a:r>
            <a:r>
              <a:rPr lang="vi-VN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4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vi-VN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Kitô</a:t>
            </a:r>
            <a:r>
              <a:rPr lang="vi-VN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vi-VN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sinh </a:t>
            </a:r>
            <a:r>
              <a:rPr lang="vi-VN" sz="4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vi-VN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vi-VN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vi-VN" sz="4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vi-VN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vi-VN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ông (x. </a:t>
            </a:r>
            <a:r>
              <a:rPr lang="vi-VN" sz="4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Lc</a:t>
            </a:r>
            <a:r>
              <a:rPr lang="vi-VN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24, 13-35). </a:t>
            </a:r>
            <a:r>
              <a:rPr lang="vi-VN" sz="4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vi-VN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vi-VN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sz="4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vi-VN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gỡ</a:t>
            </a:r>
            <a:r>
              <a:rPr lang="vi-VN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sz="4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vi-VN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đi </a:t>
            </a:r>
            <a:r>
              <a:rPr lang="vi-VN" sz="4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vi-VN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trên </a:t>
            </a:r>
            <a:r>
              <a:rPr lang="vi-VN" sz="4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vi-VN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vi-VN" sz="4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vi-VN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4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vi-VN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vi-VN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vi-VN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sz="4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vi-VN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nghe tâm tư </a:t>
            </a:r>
            <a:r>
              <a:rPr lang="vi-VN" sz="4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vi-VN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phiền</a:t>
            </a:r>
            <a:r>
              <a:rPr lang="vi-VN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thất</a:t>
            </a:r>
            <a:r>
              <a:rPr lang="vi-VN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r>
              <a:rPr lang="vi-VN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9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vi-VN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49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339" y="-30520"/>
            <a:ext cx="11905323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Kinh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phân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Thiên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Sau khi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sinh qua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bẻ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bừng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cháy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đi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ngược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đi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Giêrusalem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loan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sinh cho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Tông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339" y="83357"/>
            <a:ext cx="11905323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khi tham gia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Thượng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XVI,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hiệp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Hiệp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thông - Tham gia -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27401" y="1002552"/>
            <a:ext cx="35012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4800" b="1" dirty="0">
                <a:solidFill>
                  <a:srgbClr val="FF0000"/>
                </a:solidFill>
                <a:latin typeface="+mj-lt"/>
              </a:rPr>
              <a:t>I</a:t>
            </a:r>
            <a:r>
              <a:rPr lang="en-US" sz="4800" b="1" dirty="0">
                <a:solidFill>
                  <a:srgbClr val="FF0000"/>
                </a:solidFill>
                <a:latin typeface="+mj-lt"/>
              </a:rPr>
              <a:t>.</a:t>
            </a:r>
            <a:r>
              <a:rPr lang="vi-VN" sz="4800" b="1" dirty="0">
                <a:solidFill>
                  <a:srgbClr val="FF0000"/>
                </a:solidFill>
                <a:latin typeface="+mj-lt"/>
              </a:rPr>
              <a:t> Khai Mạc </a:t>
            </a:r>
            <a:endParaRPr lang="en-US" sz="4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5267" y="2117951"/>
            <a:ext cx="9313035" cy="215026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380990" indent="-38099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vi-VN" sz="3600" b="1" dirty="0">
                <a:solidFill>
                  <a:srgbClr val="002060"/>
                </a:solidFill>
                <a:latin typeface="+mj-lt"/>
              </a:rPr>
              <a:t>Dấu Thánh Giá</a:t>
            </a:r>
          </a:p>
          <a:p>
            <a:pPr marL="380990" indent="-38099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vi-VN" sz="3600" b="1" dirty="0">
                <a:solidFill>
                  <a:srgbClr val="002060"/>
                </a:solidFill>
                <a:latin typeface="+mj-lt"/>
              </a:rPr>
              <a:t>Kinh Cầu Cho Thượng Hội Đồng </a:t>
            </a:r>
            <a:endParaRPr lang="en-US" sz="3600" b="1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1029" name="Picture 5" descr="Những Bài Học Từ Chuỗi Mân Côi – Giáo phận Bắc Nin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8274" y="827524"/>
            <a:ext cx="4128459" cy="2784309"/>
          </a:xfrm>
          <a:prstGeom prst="roundRect">
            <a:avLst>
              <a:gd name="adj" fmla="val 30309"/>
            </a:avLst>
          </a:prstGeom>
          <a:solidFill>
            <a:srgbClr val="FFFFFF"/>
          </a:solidFill>
          <a:ln w="76200" cap="sq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3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339" y="-30520"/>
            <a:ext cx="1190532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trong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giảng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khai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Thượng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XVI (10/10/2021),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Phanxicô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quan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như sau:</a:t>
            </a:r>
            <a:endParaRPr lang="en-US" sz="6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7853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339" y="83357"/>
            <a:ext cx="11905323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gỡ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endParaRPr lang="vi-VN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gỡ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nhau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thay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gỡ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Giêsu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không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vội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vã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họp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gian cho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anh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em, </a:t>
            </a:r>
          </a:p>
        </p:txBody>
      </p:sp>
    </p:spTree>
    <p:extLst>
      <p:ext uri="{BB962C8B-B14F-4D97-AF65-F5344CB8AC3E}">
        <p14:creationId xmlns:p14="http://schemas.microsoft.com/office/powerpoint/2010/main" val="2880544072"/>
      </p:ext>
    </p:extLst>
  </p:cSld>
  <p:clrMapOvr>
    <a:masterClrMapping/>
  </p:clrMapOvr>
  <p:transition spd="slow">
    <p:randomBar dir="vert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339" y="83357"/>
            <a:ext cx="1190532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trung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suy tư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quen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thay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khi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gỡ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gỡ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nhau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chân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không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không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nhưng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ta.</a:t>
            </a:r>
          </a:p>
        </p:txBody>
      </p:sp>
    </p:spTree>
    <p:extLst>
      <p:ext uri="{BB962C8B-B14F-4D97-AF65-F5344CB8AC3E}">
        <p14:creationId xmlns:p14="http://schemas.microsoft.com/office/powerpoint/2010/main" val="2329435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339" y="83357"/>
            <a:ext cx="11905323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2. </a:t>
            </a:r>
            <a:r>
              <a:rPr lang="vi-VN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vi-V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nghe</a:t>
            </a:r>
          </a:p>
          <a:p>
            <a:pPr algn="just"/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gỡ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nghe.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Giêsu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nghe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tim,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tĩnh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kiên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nhẫn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chấp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gian, không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vội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đưa ra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sẵn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chung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21745334"/>
      </p:ext>
    </p:extLst>
  </p:cSld>
  <p:clrMapOvr>
    <a:masterClrMapping/>
  </p:clrMapOvr>
  <p:transition spd="slow">
    <p:wip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339" y="83357"/>
            <a:ext cx="11905323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nghe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nghe nhau,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linh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tu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dân, –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tội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–,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bổn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nghe.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nông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đưa ra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sẵn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vi-VN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2944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339" y="83357"/>
            <a:ext cx="1190532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vi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vi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vi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yêu </a:t>
            </a:r>
            <a:r>
              <a:rPr lang="vi-VN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vi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vi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nghe </a:t>
            </a:r>
            <a:r>
              <a:rPr lang="vi-VN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thắc</a:t>
            </a:r>
            <a:r>
              <a:rPr lang="vi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vi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vi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quan tâm </a:t>
            </a:r>
            <a:r>
              <a:rPr lang="vi-VN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hy </a:t>
            </a:r>
            <a:r>
              <a:rPr lang="vi-VN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r>
              <a:rPr lang="vi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vi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vi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vi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vi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vi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vi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vi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vi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gia, </a:t>
            </a:r>
            <a:r>
              <a:rPr lang="vi-VN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vi-V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49224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339" y="83357"/>
            <a:ext cx="1190532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 Phân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endParaRPr lang="vi-VN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gỡ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nghe, nhưng không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như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thay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soi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thâm tâm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bên trong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Thiên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49715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339" y="83357"/>
            <a:ext cx="11905323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thương trong tâm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nhưng không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dứt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cay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đắng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giận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hờn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sau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soi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giai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708196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339" y="83357"/>
            <a:ext cx="1190532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Thượng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phân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thiêng liêng,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phân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mang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Không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hiệp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không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bầu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thiêng liêng.</a:t>
            </a:r>
          </a:p>
        </p:txBody>
      </p:sp>
    </p:spTree>
    <p:extLst>
      <p:ext uri="{BB962C8B-B14F-4D97-AF65-F5344CB8AC3E}">
        <p14:creationId xmlns:p14="http://schemas.microsoft.com/office/powerpoint/2010/main" val="41296987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339" y="183232"/>
            <a:ext cx="116172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IV: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MƯỜI CHỦ ĐỀ THỈNH Ý</a:t>
            </a:r>
            <a:endParaRPr lang="en-US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6373" y="1184064"/>
            <a:ext cx="1171330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vi-VN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Văn </a:t>
            </a:r>
            <a:r>
              <a:rPr lang="vi-VN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vi-VN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vi-VN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Thư </a:t>
            </a:r>
            <a:r>
              <a:rPr lang="vi-VN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vi-VN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Thượng</a:t>
            </a:r>
            <a:r>
              <a:rPr lang="vi-VN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vi-VN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vi-VN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vi-VN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vi-VN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vi-VN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vi-VN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XVI đưa ra 10 </a:t>
            </a:r>
            <a:r>
              <a:rPr lang="vi-VN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vi-VN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vi-VN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vi-VN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vi-VN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vi-VN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phương </a:t>
            </a:r>
            <a:r>
              <a:rPr lang="vi-VN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vi-VN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quan </a:t>
            </a:r>
            <a:r>
              <a:rPr lang="vi-VN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vi-VN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vi-VN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vi-VN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vi-VN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tinh </a:t>
            </a:r>
            <a:r>
              <a:rPr lang="vi-VN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vi-VN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hiệp</a:t>
            </a:r>
            <a:r>
              <a:rPr lang="vi-VN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vi-VN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(</a:t>
            </a:r>
            <a:r>
              <a:rPr lang="vi-VN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Cẩm</a:t>
            </a:r>
            <a:r>
              <a:rPr lang="vi-VN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nang cho </a:t>
            </a:r>
            <a:r>
              <a:rPr lang="vi-VN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Thượng</a:t>
            </a:r>
            <a:r>
              <a:rPr lang="vi-VN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vi-VN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vi-VN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vi-VN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vi-VN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hiệp</a:t>
            </a:r>
            <a:r>
              <a:rPr lang="vi-VN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vi-VN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5.3; </a:t>
            </a:r>
            <a:r>
              <a:rPr lang="vi-VN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vi-VN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vi-VN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vi-VN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vi-VN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30). </a:t>
            </a:r>
            <a:endParaRPr lang="en-US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7163" y="103806"/>
            <a:ext cx="11713301" cy="6657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Lạy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vẹn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ân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huệ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diệu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Thượng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339" y="83357"/>
            <a:ext cx="1190532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 nhiên,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tùy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tùy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năng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tham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khai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thỉnh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(x.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Cẩm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nang cho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Thượng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hiệp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4.1;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30).</a:t>
            </a:r>
          </a:p>
        </p:txBody>
      </p:sp>
    </p:spTree>
    <p:extLst>
      <p:ext uri="{BB962C8B-B14F-4D97-AF65-F5344CB8AC3E}">
        <p14:creationId xmlns:p14="http://schemas.microsoft.com/office/powerpoint/2010/main" val="20264901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339" y="83357"/>
            <a:ext cx="1190532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Sau khi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câu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tham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6-7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thân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nhau) im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3-5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nghe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Sau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theo 3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đây:</a:t>
            </a:r>
          </a:p>
        </p:txBody>
      </p:sp>
    </p:spTree>
    <p:extLst>
      <p:ext uri="{BB962C8B-B14F-4D97-AF65-F5344CB8AC3E}">
        <p14:creationId xmlns:p14="http://schemas.microsoft.com/office/powerpoint/2010/main" val="39829378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339" y="83357"/>
            <a:ext cx="11905323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Ở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tiên,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hoa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liên quan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câu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nêu lên.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tham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viên không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nhưng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đơn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chăm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nghe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lang="vi-VN" sz="6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2363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339" y="83357"/>
            <a:ext cx="11905323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lưu tâm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tâm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nơi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đang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theo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gian thinh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tâm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62472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339" y="83357"/>
            <a:ext cx="11905323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Ở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hai,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tham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khiến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gian thinh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sau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khiến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Thỉnh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thoảng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nhau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miễn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duy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bầu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linh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gian thinh </a:t>
            </a:r>
            <a:r>
              <a:rPr lang="vi-VN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vi-VN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1621747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339" y="83357"/>
            <a:ext cx="11905323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ba,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tham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viên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vang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dội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sâu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chưa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ghi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7979813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339" y="83357"/>
            <a:ext cx="1190532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ơn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Thông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viên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ghi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402983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7978" y="241028"/>
            <a:ext cx="1161729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6000" b="1" dirty="0" err="1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Chủ</a:t>
            </a:r>
            <a:r>
              <a:rPr lang="vi-VN" sz="60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đề</a:t>
            </a:r>
            <a:r>
              <a:rPr lang="vi-VN" sz="60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1. </a:t>
            </a:r>
            <a:r>
              <a:rPr lang="vi-VN" sz="6000" b="1" dirty="0" err="1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Đồng</a:t>
            </a:r>
            <a:r>
              <a:rPr lang="vi-VN" sz="60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hành</a:t>
            </a:r>
            <a:r>
              <a:rPr lang="vi-VN" sz="60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vi-VN" sz="6000" b="1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(</a:t>
            </a:r>
            <a:r>
              <a:rPr lang="vi-VN" sz="6000" b="1" i="1" dirty="0" err="1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Mc</a:t>
            </a:r>
            <a:r>
              <a:rPr lang="vi-VN" sz="6000" b="1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6, 45-52; </a:t>
            </a:r>
            <a:r>
              <a:rPr lang="vi-VN" sz="6000" b="1" i="1" dirty="0" err="1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Lc</a:t>
            </a:r>
            <a:r>
              <a:rPr lang="vi-VN" sz="6000" b="1" i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24, 13-33)</a:t>
            </a:r>
            <a:endParaRPr lang="en-US" sz="6000" b="1" i="1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  <a:p>
            <a:pPr algn="just"/>
            <a:endParaRPr lang="vi-VN" sz="6000" b="1" i="1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  <a:p>
            <a:pPr algn="just"/>
            <a:r>
              <a:rPr lang="vi-VN" sz="6000" b="1" i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Trong </a:t>
            </a:r>
            <a:r>
              <a:rPr lang="vi-VN" sz="6000" b="1" i="1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Giáo</a:t>
            </a:r>
            <a:r>
              <a:rPr lang="vi-VN" sz="6000" b="1" i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vi-VN" sz="6000" b="1" i="1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hội</a:t>
            </a:r>
            <a:r>
              <a:rPr lang="vi-VN" sz="6000" b="1" i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vi-VN" sz="6000" b="1" i="1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và</a:t>
            </a:r>
            <a:r>
              <a:rPr lang="vi-VN" sz="6000" b="1" i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vi-VN" sz="6000" b="1" i="1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ngoài</a:t>
            </a:r>
            <a:r>
              <a:rPr lang="vi-VN" sz="6000" b="1" i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vi-VN" sz="6000" b="1" i="1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xã</a:t>
            </a:r>
            <a:r>
              <a:rPr lang="vi-VN" sz="6000" b="1" i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vi-VN" sz="6000" b="1" i="1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hội</a:t>
            </a:r>
            <a:r>
              <a:rPr lang="vi-VN" sz="6000" b="1" i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, </a:t>
            </a:r>
            <a:r>
              <a:rPr lang="vi-VN" sz="6000" b="1" i="1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chúng</a:t>
            </a:r>
            <a:r>
              <a:rPr lang="vi-VN" sz="6000" b="1" i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ta </a:t>
            </a:r>
            <a:r>
              <a:rPr lang="vi-VN" sz="6000" b="1" i="1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sát</a:t>
            </a:r>
            <a:r>
              <a:rPr lang="vi-VN" sz="6000" b="1" i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vi-VN" sz="6000" b="1" i="1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cánh</a:t>
            </a:r>
            <a:r>
              <a:rPr lang="vi-VN" sz="6000" b="1" i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bên nhau trên </a:t>
            </a:r>
            <a:r>
              <a:rPr lang="vi-VN" sz="6000" b="1" i="1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cùng</a:t>
            </a:r>
            <a:r>
              <a:rPr lang="vi-VN" sz="6000" b="1" i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vi-VN" sz="6000" b="1" i="1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một</a:t>
            </a:r>
            <a:r>
              <a:rPr lang="vi-VN" sz="6000" b="1" i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vi-VN" sz="6000" b="1" i="1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nẻo</a:t>
            </a:r>
            <a:r>
              <a:rPr lang="vi-VN" sz="6000" b="1" i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vi-VN" sz="6000" b="1" i="1" dirty="0" err="1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đường</a:t>
            </a:r>
            <a:r>
              <a:rPr lang="vi-VN" sz="5400" b="1" i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. </a:t>
            </a:r>
            <a:endParaRPr lang="en-US" sz="5400" b="1" i="1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9349" y="1295743"/>
            <a:ext cx="1171330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Trong </a:t>
            </a:r>
            <a:r>
              <a:rPr lang="vi-VN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vi-V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linh </a:t>
            </a:r>
            <a:r>
              <a:rPr lang="vi-VN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vi-V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vi-V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vi-V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vi-V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nhau trong </a:t>
            </a:r>
            <a:r>
              <a:rPr lang="vi-VN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vi-V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nên </a:t>
            </a:r>
            <a:r>
              <a:rPr lang="vi-VN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vi-V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 </a:t>
            </a:r>
            <a:r>
              <a:rPr lang="vi-VN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vi-V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công </a:t>
            </a:r>
            <a:r>
              <a:rPr lang="vi-VN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vi-V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vi-V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vi-V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không? </a:t>
            </a:r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339" y="356659"/>
            <a:ext cx="118093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sau đây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Đấng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phương?</a:t>
            </a:r>
          </a:p>
          <a:p>
            <a:pPr algn="just"/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phó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chủng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sinh?</a:t>
            </a:r>
          </a:p>
          <a:p>
            <a:pPr algn="just"/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tu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9350" y="260649"/>
            <a:ext cx="11713301" cy="70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tuôn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tràn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ngài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hiệp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ngài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67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5067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339" y="356659"/>
            <a:ext cx="118093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dân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dân khô khan,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gia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khủng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hoảng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lương dân?</a:t>
            </a:r>
          </a:p>
          <a:p>
            <a:pPr algn="just"/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nghèo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54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05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1344" y="658085"/>
            <a:ext cx="118093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vi-V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vi-V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vi-VN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vi-V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nghe (2Pr 1,19.21)</a:t>
            </a:r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vi-VN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nghe 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tiên, 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đòi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óc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tim 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không 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4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6532" y="0"/>
            <a:ext cx="1152128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Anh em linh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nghe nhau không?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nghe nhau như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algn="just"/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tư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linh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nghe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sau đây như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nghe không?</a:t>
            </a:r>
          </a:p>
          <a:p>
            <a:pPr algn="just"/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Đấng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phương?</a:t>
            </a:r>
          </a:p>
          <a:p>
            <a:pPr algn="just"/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phó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chủng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sinh?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159" y="617952"/>
            <a:ext cx="11785963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tu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dân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dân khô khan,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quan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ta?</a:t>
            </a:r>
          </a:p>
          <a:p>
            <a:pPr algn="just"/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lương dân?</a:t>
            </a:r>
          </a:p>
          <a:p>
            <a:pPr algn="just"/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5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0990" indent="-380990" algn="just">
              <a:buFont typeface="Wingdings" panose="05000000000000000000" pitchFamily="2" charset="2"/>
              <a:buChar char="Ø"/>
            </a:pPr>
            <a:endParaRPr lang="en-US" sz="5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5333" y="621141"/>
            <a:ext cx="1200133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nghe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nghèo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quan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ta? 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163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9674" y="563149"/>
            <a:ext cx="1195265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(2Tm 4, 1-2)</a:t>
            </a:r>
            <a:endParaRPr lang="en-US" sz="5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vi-VN" sz="5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lên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do, chân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5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5333" y="767361"/>
            <a:ext cx="1200133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Trong linh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chân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nhau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tư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linh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linh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không?</a:t>
            </a:r>
          </a:p>
          <a:p>
            <a:pPr algn="just"/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2992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3338" y="485570"/>
            <a:ext cx="1190532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Trong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linh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(như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Ban Tư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ngành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do,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thắn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huy vai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linh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lãnh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mưu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dân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không?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35845"/>
            <a:ext cx="1200133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Khi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nơi,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không? </a:t>
            </a:r>
          </a:p>
          <a:p>
            <a:pPr algn="just"/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Trong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dám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lên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chưa?</a:t>
            </a:r>
          </a:p>
          <a:p>
            <a:pPr algn="just"/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tôn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không?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98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3338" y="747442"/>
            <a:ext cx="1190532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4.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phụng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Cv</a:t>
            </a:r>
            <a:r>
              <a:rPr lang="vi-VN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2, 42)</a:t>
            </a:r>
            <a:endParaRPr lang="en-US" sz="4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vi-VN" sz="4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nhau 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cất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khi 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nghe 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4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9350" y="159049"/>
            <a:ext cx="11713301" cy="6657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vũ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hiệp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328" y="164638"/>
            <a:ext cx="12001333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nâng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trong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lễ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nguyên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tâm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không?</a:t>
            </a:r>
          </a:p>
          <a:p>
            <a:pPr algn="just"/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tâm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suy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không?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330" y="285103"/>
            <a:ext cx="1190333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tâm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soạn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giảng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đáo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không?</a:t>
            </a:r>
          </a:p>
          <a:p>
            <a:pPr algn="just"/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dân tham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Phụng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xứ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dân tham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Phụng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sốt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sắng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hơn không?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5333" y="441789"/>
            <a:ext cx="1200133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5.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sz="5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Mt</a:t>
            </a:r>
            <a:r>
              <a:rPr lang="vi-VN" sz="5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28,19)</a:t>
            </a:r>
            <a:endParaRPr lang="en-US" sz="5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vi-VN" sz="5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Hiệp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viên trong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tham gia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5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868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344" y="276579"/>
            <a:ext cx="1180931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quan tâm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tham gia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không? </a:t>
            </a:r>
          </a:p>
          <a:p>
            <a:pPr algn="just"/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hăng say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sẵn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sàng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đi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nơi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sai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cho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dẫu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khăn không?</a:t>
            </a:r>
          </a:p>
          <a:p>
            <a:pPr algn="just"/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linh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/Tu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Hiệp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xứ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344" y="276579"/>
            <a:ext cx="118093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công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giảng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công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nhân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v..v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…?</a:t>
            </a:r>
          </a:p>
          <a:p>
            <a:pPr algn="just"/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Khi thi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trên, đâu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khăn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248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344" y="276579"/>
            <a:ext cx="118093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6.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Gc</a:t>
            </a:r>
            <a:r>
              <a:rPr lang="vi-VN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1,19-20)</a:t>
            </a:r>
            <a:endParaRPr lang="en-US" sz="4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vi-VN" sz="4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kiên 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im 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chấp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đau 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nhưng 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năng thu 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kinh 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dân </a:t>
            </a:r>
            <a:r>
              <a:rPr lang="vi-VN" sz="4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vi-VN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4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12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344" y="276579"/>
            <a:ext cx="11809312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linh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nhau đang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như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algn="just"/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linh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sau đây đang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Đấng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phương?</a:t>
            </a:r>
          </a:p>
          <a:p>
            <a:pPr algn="just"/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phó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chủng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sinh?</a:t>
            </a:r>
          </a:p>
          <a:p>
            <a:pPr algn="just"/>
            <a:endParaRPr lang="en-US" sz="5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13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344" y="276579"/>
            <a:ext cx="118093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tu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algn="just"/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dân?</a:t>
            </a:r>
          </a:p>
          <a:p>
            <a:pPr algn="just"/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tôn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algn="just"/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lương dân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vô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h.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5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136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344" y="276579"/>
            <a:ext cx="118093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Đâu </a:t>
            </a:r>
            <a:r>
              <a:rPr lang="vi-VN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vi-V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khăn </a:t>
            </a:r>
            <a:r>
              <a:rPr lang="vi-VN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xung </a:t>
            </a:r>
            <a:r>
              <a:rPr lang="vi-VN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đột</a:t>
            </a:r>
            <a:r>
              <a:rPr lang="vi-V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vi-V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</a:t>
            </a:r>
            <a:r>
              <a:rPr lang="vi-VN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vi-V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vi-V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vi-V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vi-VN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vi-V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vi-V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vi-V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canh tân như </a:t>
            </a:r>
            <a:r>
              <a:rPr lang="vi-VN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vi-V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Đâu </a:t>
            </a:r>
            <a:r>
              <a:rPr lang="vi-VN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vi-V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vi-V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vi-V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vi-V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vi-V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vi-V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vi-V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vi-V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33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344" y="276579"/>
            <a:ext cx="1180931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7.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(Ga 17, 20-26)</a:t>
            </a:r>
            <a:endParaRPr lang="en-US" sz="5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vi-VN" sz="5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trên con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hiệp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Kitô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phái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nhau, liên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nhau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5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113718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9350" y="260649"/>
            <a:ext cx="11713301" cy="6657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Trinh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Maria,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Vương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Tông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khẩn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Đấng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hiệp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Con,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muôn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3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53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Amen.</a:t>
            </a:r>
          </a:p>
          <a:p>
            <a:pPr algn="just"/>
            <a:endParaRPr lang="en-US" sz="5333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344" y="276579"/>
            <a:ext cx="118093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đang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liên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Kitô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không Công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anh em Tin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liên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đem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cơ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thách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loan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vi-VN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63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344" y="276579"/>
            <a:ext cx="1180931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6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vi-VN" sz="6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vi-VN" sz="6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8.  </a:t>
            </a:r>
            <a:r>
              <a:rPr lang="vi-VN" sz="6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vi-VN" sz="6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bính</a:t>
            </a:r>
            <a:r>
              <a:rPr lang="vi-VN" sz="6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6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Tham gia </a:t>
            </a:r>
            <a:r>
              <a:rPr lang="vi-VN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(1Pr 2, 16)</a:t>
            </a:r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vi-VN" sz="6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6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vi-VN" sz="6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vi-VN" sz="6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hiệp</a:t>
            </a:r>
            <a:r>
              <a:rPr lang="vi-VN" sz="6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vi-VN" sz="6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6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vi-VN" sz="6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vi-VN" sz="6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tham gia </a:t>
            </a:r>
            <a:r>
              <a:rPr lang="vi-VN" sz="6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6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vi-VN" sz="6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vi-VN" sz="6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vi-VN" sz="6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6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110911"/>
      </p:ext>
    </p:extLst>
  </p:cSld>
  <p:clrMapOvr>
    <a:masterClrMapping/>
  </p:clrMapOvr>
  <p:transition spd="slow">
    <p:randomBar dir="vert"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344" y="276579"/>
            <a:ext cx="1180931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Tinh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chung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linh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như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nhau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nhau xây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không? </a:t>
            </a:r>
          </a:p>
          <a:p>
            <a:pPr algn="just"/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Đấng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phương trong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công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sẵn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sàng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gánh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vác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công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ngài</a:t>
            </a:r>
            <a:r>
              <a:rPr lang="vi-VN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giao không?</a:t>
            </a:r>
          </a:p>
        </p:txBody>
      </p:sp>
    </p:spTree>
    <p:extLst>
      <p:ext uri="{BB962C8B-B14F-4D97-AF65-F5344CB8AC3E}">
        <p14:creationId xmlns:p14="http://schemas.microsoft.com/office/powerpoint/2010/main" val="200356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344" y="276579"/>
            <a:ext cx="1180931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mong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nơi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Đấng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phương trong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bính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linh </a:t>
            </a:r>
            <a:r>
              <a:rPr lang="vi-VN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xứ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lãnh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lãnh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xứ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62589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344" y="276579"/>
            <a:ext cx="118093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9. Phân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phong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hiệp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đưa ra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phân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đang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5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913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344" y="276579"/>
            <a:ext cx="118093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quy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đưa ra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bạc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viên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khi đưa ra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10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344" y="276579"/>
            <a:ext cx="118093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Trong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họp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tuân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quy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bạch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tham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không?</a:t>
            </a:r>
          </a:p>
          <a:p>
            <a:pPr algn="just"/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phân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vi-V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872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344" y="276579"/>
            <a:ext cx="1180931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vi-VN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vi-VN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10. </a:t>
            </a:r>
            <a:r>
              <a:rPr lang="vi-VN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vi-VN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vi-VN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vi-VN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vi-VN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vi-VN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vi-VN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hiệp</a:t>
            </a:r>
            <a:r>
              <a:rPr lang="vi-VN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US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vi-VN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endParaRPr lang="en-US" sz="4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vi-VN" sz="4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Linh </a:t>
            </a:r>
            <a:r>
              <a:rPr lang="vi-VN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vi-VN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vi-VN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nhau </a:t>
            </a:r>
            <a:r>
              <a:rPr lang="vi-VN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cất</a:t>
            </a:r>
            <a:r>
              <a:rPr lang="vi-VN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vi-VN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vi-VN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vi-VN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vi-VN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vi-VN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nguyên </a:t>
            </a:r>
            <a:r>
              <a:rPr lang="vi-VN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vi-VN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vi-VN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vi-VN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huấn</a:t>
            </a:r>
            <a:r>
              <a:rPr lang="vi-VN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vi-VN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vi-VN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nhân </a:t>
            </a:r>
            <a:r>
              <a:rPr lang="vi-VN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vi-VN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vi-VN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Kitô</a:t>
            </a:r>
            <a:r>
              <a:rPr lang="vi-VN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vi-VN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con </a:t>
            </a:r>
            <a:r>
              <a:rPr lang="vi-VN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gia </a:t>
            </a:r>
            <a:r>
              <a:rPr lang="vi-VN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vi-VN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vi-VN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vi-VN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vi-VN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8054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344" y="276579"/>
            <a:ext cx="118093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chương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hiệp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(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nhân </a:t>
            </a:r>
            <a:r>
              <a:rPr lang="vi-VN" sz="6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vi-VN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...).</a:t>
            </a:r>
            <a:endParaRPr lang="en-US" sz="6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58105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344" y="276579"/>
            <a:ext cx="118093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6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 BẾ MẠC: </a:t>
            </a:r>
            <a:endParaRPr lang="en-US" sz="6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6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6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</a:t>
            </a:r>
            <a:r>
              <a:rPr lang="vi-VN" sz="6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vi-VN" sz="6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vi-VN" sz="6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lễ</a:t>
            </a:r>
            <a:r>
              <a:rPr lang="vi-VN" sz="6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hay </a:t>
            </a:r>
            <a:r>
              <a:rPr lang="vi-VN" sz="6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6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</a:t>
            </a:r>
            <a:r>
              <a:rPr lang="vi-VN" sz="6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vi-VN" sz="6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vi-VN" sz="6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6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8989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292" y="235097"/>
            <a:ext cx="11549307" cy="7129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33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GIẢI THÍCH Ý NGHĨA, NỘI DUNG VÀ MỤC ĐÍCH CỦA CUỘC GẶP GỠ THỈNH Ý.</a:t>
            </a:r>
          </a:p>
          <a:p>
            <a:endParaRPr lang="en-US" sz="3733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rabicPeriod"/>
            </a:pP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thỉnh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nghèo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hiệp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hiệp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(x. </a:t>
            </a:r>
            <a:r>
              <a:rPr lang="en-US" sz="4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4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4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4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27-29).</a:t>
            </a:r>
          </a:p>
          <a:p>
            <a:endParaRPr lang="en-US" sz="3733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16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344" y="276579"/>
            <a:ext cx="1180931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5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VI. ĐÚC KẾT/TỔNG HỢP:</a:t>
            </a:r>
            <a:endParaRPr lang="en-US" sz="5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5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5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năng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đúc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thỉnh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trong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trang A4,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Văn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Tòa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vi-VN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5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195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Khúc cảm tạ - Lm. Nguyễn Sang PDF mp3 lyric lời bài há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292" y="235097"/>
            <a:ext cx="11549307" cy="613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dung:</a:t>
            </a:r>
          </a:p>
          <a:p>
            <a:endParaRPr lang="en-US" sz="3733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Thánh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chia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tôn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qua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ý.</a:t>
            </a:r>
            <a:endParaRPr lang="en-US" sz="6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733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422987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103</TotalTime>
  <Words>3978</Words>
  <Application>Microsoft Office PowerPoint</Application>
  <PresentationFormat>Custom</PresentationFormat>
  <Paragraphs>166</Paragraphs>
  <Slides>81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81</vt:i4>
      </vt:variant>
    </vt:vector>
  </HeadingPairs>
  <TitlesOfParts>
    <vt:vector size="82" baseType="lpstr">
      <vt:lpstr>Facet</vt:lpstr>
      <vt:lpstr>HƯỚNG ĐẾN MỘT HỘI THÁNH HIỆP HÀNH: HIỆP THÔNG, THAM GIA VÀ SỨ VỤ </vt:lpstr>
      <vt:lpstr>NỘI DUNG BÀI CHIA SẺ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HƯỚNG ĐẾN MỘT HỘI THÁNH HIỆP HÀNH: HIỆP THÔNG, THAM GIA VÀ SỨ VỤ </dc:title>
  <dc:creator>Nguyễn Trung Hiếu</dc:creator>
  <cp:lastModifiedBy>VAN HIEU</cp:lastModifiedBy>
  <cp:revision>3</cp:revision>
  <dcterms:created xsi:type="dcterms:W3CDTF">2022-03-08T00:18:14Z</dcterms:created>
  <dcterms:modified xsi:type="dcterms:W3CDTF">2022-03-08T02:44:27Z</dcterms:modified>
</cp:coreProperties>
</file>