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44"/>
  </p:notesMasterIdLst>
  <p:sldIdLst>
    <p:sldId id="286" r:id="rId2"/>
    <p:sldId id="320" r:id="rId3"/>
    <p:sldId id="257" r:id="rId4"/>
    <p:sldId id="258" r:id="rId5"/>
    <p:sldId id="260" r:id="rId6"/>
    <p:sldId id="259" r:id="rId7"/>
    <p:sldId id="261" r:id="rId8"/>
    <p:sldId id="321" r:id="rId9"/>
    <p:sldId id="322" r:id="rId10"/>
    <p:sldId id="323" r:id="rId11"/>
    <p:sldId id="324" r:id="rId12"/>
    <p:sldId id="325" r:id="rId13"/>
    <p:sldId id="326" r:id="rId14"/>
    <p:sldId id="327" r:id="rId15"/>
    <p:sldId id="264" r:id="rId16"/>
    <p:sldId id="263" r:id="rId17"/>
    <p:sldId id="328" r:id="rId18"/>
    <p:sldId id="265" r:id="rId19"/>
    <p:sldId id="266" r:id="rId20"/>
    <p:sldId id="267" r:id="rId21"/>
    <p:sldId id="268" r:id="rId22"/>
    <p:sldId id="269" r:id="rId23"/>
    <p:sldId id="329" r:id="rId24"/>
    <p:sldId id="270" r:id="rId25"/>
    <p:sldId id="271" r:id="rId26"/>
    <p:sldId id="272" r:id="rId27"/>
    <p:sldId id="273" r:id="rId28"/>
    <p:sldId id="274" r:id="rId29"/>
    <p:sldId id="275" r:id="rId30"/>
    <p:sldId id="276" r:id="rId31"/>
    <p:sldId id="330" r:id="rId32"/>
    <p:sldId id="277" r:id="rId33"/>
    <p:sldId id="331" r:id="rId34"/>
    <p:sldId id="278" r:id="rId35"/>
    <p:sldId id="332" r:id="rId36"/>
    <p:sldId id="279" r:id="rId37"/>
    <p:sldId id="280" r:id="rId38"/>
    <p:sldId id="281" r:id="rId39"/>
    <p:sldId id="333" r:id="rId40"/>
    <p:sldId id="282" r:id="rId41"/>
    <p:sldId id="283" r:id="rId42"/>
    <p:sldId id="284"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35DE2-7A3B-4568-9AE3-4D890A984BA8}" type="datetimeFigureOut">
              <a:rPr lang="en-US" smtClean="0"/>
              <a:t>3/9/2022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2B0736-8FC6-4D8C-BE98-2BA937634539}" type="slidenum">
              <a:rPr lang="en-US" smtClean="0"/>
              <a:t>‹#›</a:t>
            </a:fld>
            <a:endParaRPr lang="en-US"/>
          </a:p>
        </p:txBody>
      </p:sp>
    </p:spTree>
    <p:extLst>
      <p:ext uri="{BB962C8B-B14F-4D97-AF65-F5344CB8AC3E}">
        <p14:creationId xmlns:p14="http://schemas.microsoft.com/office/powerpoint/2010/main" val="1169446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03E574-04F8-40AF-B496-CD52C40C7622}"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B2129-F2A2-4FE5-A65B-894039F167C7}" type="slidenum">
              <a:rPr lang="en-US" smtClean="0"/>
              <a:t>‹#›</a:t>
            </a:fld>
            <a:endParaRPr lang="en-US"/>
          </a:p>
        </p:txBody>
      </p:sp>
    </p:spTree>
    <p:extLst>
      <p:ext uri="{BB962C8B-B14F-4D97-AF65-F5344CB8AC3E}">
        <p14:creationId xmlns:p14="http://schemas.microsoft.com/office/powerpoint/2010/main" val="2181435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03E574-04F8-40AF-B496-CD52C40C7622}"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B2129-F2A2-4FE5-A65B-894039F167C7}" type="slidenum">
              <a:rPr lang="en-US" smtClean="0"/>
              <a:t>‹#›</a:t>
            </a:fld>
            <a:endParaRPr lang="en-US"/>
          </a:p>
        </p:txBody>
      </p:sp>
    </p:spTree>
    <p:extLst>
      <p:ext uri="{BB962C8B-B14F-4D97-AF65-F5344CB8AC3E}">
        <p14:creationId xmlns:p14="http://schemas.microsoft.com/office/powerpoint/2010/main" val="2162205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03E574-04F8-40AF-B496-CD52C40C7622}"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B2129-F2A2-4FE5-A65B-894039F167C7}" type="slidenum">
              <a:rPr lang="en-US" smtClean="0"/>
              <a:t>‹#›</a:t>
            </a:fld>
            <a:endParaRPr lang="en-US"/>
          </a:p>
        </p:txBody>
      </p:sp>
    </p:spTree>
    <p:extLst>
      <p:ext uri="{BB962C8B-B14F-4D97-AF65-F5344CB8AC3E}">
        <p14:creationId xmlns:p14="http://schemas.microsoft.com/office/powerpoint/2010/main" val="38568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03E574-04F8-40AF-B496-CD52C40C7622}"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B2129-F2A2-4FE5-A65B-894039F167C7}"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30087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03E574-04F8-40AF-B496-CD52C40C7622}"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B2129-F2A2-4FE5-A65B-894039F167C7}" type="slidenum">
              <a:rPr lang="en-US" smtClean="0"/>
              <a:t>‹#›</a:t>
            </a:fld>
            <a:endParaRPr lang="en-US"/>
          </a:p>
        </p:txBody>
      </p:sp>
    </p:spTree>
    <p:extLst>
      <p:ext uri="{BB962C8B-B14F-4D97-AF65-F5344CB8AC3E}">
        <p14:creationId xmlns:p14="http://schemas.microsoft.com/office/powerpoint/2010/main" val="3063104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503E574-04F8-40AF-B496-CD52C40C7622}" type="datetimeFigureOut">
              <a:rPr lang="en-US" smtClean="0"/>
              <a:t>3/9/2022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CB2129-F2A2-4FE5-A65B-894039F167C7}" type="slidenum">
              <a:rPr lang="en-US" smtClean="0"/>
              <a:t>‹#›</a:t>
            </a:fld>
            <a:endParaRPr lang="en-US"/>
          </a:p>
        </p:txBody>
      </p:sp>
    </p:spTree>
    <p:extLst>
      <p:ext uri="{BB962C8B-B14F-4D97-AF65-F5344CB8AC3E}">
        <p14:creationId xmlns:p14="http://schemas.microsoft.com/office/powerpoint/2010/main" val="413041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503E574-04F8-40AF-B496-CD52C40C7622}" type="datetimeFigureOut">
              <a:rPr lang="en-US" smtClean="0"/>
              <a:t>3/9/2022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CB2129-F2A2-4FE5-A65B-894039F167C7}" type="slidenum">
              <a:rPr lang="en-US" smtClean="0"/>
              <a:t>‹#›</a:t>
            </a:fld>
            <a:endParaRPr lang="en-US"/>
          </a:p>
        </p:txBody>
      </p:sp>
    </p:spTree>
    <p:extLst>
      <p:ext uri="{BB962C8B-B14F-4D97-AF65-F5344CB8AC3E}">
        <p14:creationId xmlns:p14="http://schemas.microsoft.com/office/powerpoint/2010/main" val="301623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03E574-04F8-40AF-B496-CD52C40C7622}"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B2129-F2A2-4FE5-A65B-894039F167C7}" type="slidenum">
              <a:rPr lang="en-US" smtClean="0"/>
              <a:t>‹#›</a:t>
            </a:fld>
            <a:endParaRPr lang="en-US"/>
          </a:p>
        </p:txBody>
      </p:sp>
    </p:spTree>
    <p:extLst>
      <p:ext uri="{BB962C8B-B14F-4D97-AF65-F5344CB8AC3E}">
        <p14:creationId xmlns:p14="http://schemas.microsoft.com/office/powerpoint/2010/main" val="4159529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03E574-04F8-40AF-B496-CD52C40C7622}"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B2129-F2A2-4FE5-A65B-894039F167C7}" type="slidenum">
              <a:rPr lang="en-US" smtClean="0"/>
              <a:t>‹#›</a:t>
            </a:fld>
            <a:endParaRPr lang="en-US"/>
          </a:p>
        </p:txBody>
      </p:sp>
    </p:spTree>
    <p:extLst>
      <p:ext uri="{BB962C8B-B14F-4D97-AF65-F5344CB8AC3E}">
        <p14:creationId xmlns:p14="http://schemas.microsoft.com/office/powerpoint/2010/main" val="2484697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03E574-04F8-40AF-B496-CD52C40C7622}"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B2129-F2A2-4FE5-A65B-894039F167C7}" type="slidenum">
              <a:rPr lang="en-US" smtClean="0"/>
              <a:t>‹#›</a:t>
            </a:fld>
            <a:endParaRPr lang="en-US"/>
          </a:p>
        </p:txBody>
      </p:sp>
    </p:spTree>
    <p:extLst>
      <p:ext uri="{BB962C8B-B14F-4D97-AF65-F5344CB8AC3E}">
        <p14:creationId xmlns:p14="http://schemas.microsoft.com/office/powerpoint/2010/main" val="190065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03E574-04F8-40AF-B496-CD52C40C7622}"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B2129-F2A2-4FE5-A65B-894039F167C7}" type="slidenum">
              <a:rPr lang="en-US" smtClean="0"/>
              <a:t>‹#›</a:t>
            </a:fld>
            <a:endParaRPr lang="en-US"/>
          </a:p>
        </p:txBody>
      </p:sp>
    </p:spTree>
    <p:extLst>
      <p:ext uri="{BB962C8B-B14F-4D97-AF65-F5344CB8AC3E}">
        <p14:creationId xmlns:p14="http://schemas.microsoft.com/office/powerpoint/2010/main" val="64063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03E574-04F8-40AF-B496-CD52C40C7622}"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B2129-F2A2-4FE5-A65B-894039F167C7}" type="slidenum">
              <a:rPr lang="en-US" smtClean="0"/>
              <a:t>‹#›</a:t>
            </a:fld>
            <a:endParaRPr lang="en-US"/>
          </a:p>
        </p:txBody>
      </p:sp>
    </p:spTree>
    <p:extLst>
      <p:ext uri="{BB962C8B-B14F-4D97-AF65-F5344CB8AC3E}">
        <p14:creationId xmlns:p14="http://schemas.microsoft.com/office/powerpoint/2010/main" val="4051254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03E574-04F8-40AF-B496-CD52C40C7622}"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B2129-F2A2-4FE5-A65B-894039F167C7}" type="slidenum">
              <a:rPr lang="en-US" smtClean="0"/>
              <a:t>‹#›</a:t>
            </a:fld>
            <a:endParaRPr lang="en-US"/>
          </a:p>
        </p:txBody>
      </p:sp>
    </p:spTree>
    <p:extLst>
      <p:ext uri="{BB962C8B-B14F-4D97-AF65-F5344CB8AC3E}">
        <p14:creationId xmlns:p14="http://schemas.microsoft.com/office/powerpoint/2010/main" val="3266465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03E574-04F8-40AF-B496-CD52C40C7622}" type="datetimeFigureOut">
              <a:rPr lang="en-US" smtClean="0"/>
              <a:t>3/9/2022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CB2129-F2A2-4FE5-A65B-894039F167C7}" type="slidenum">
              <a:rPr lang="en-US" smtClean="0"/>
              <a:t>‹#›</a:t>
            </a:fld>
            <a:endParaRPr lang="en-US"/>
          </a:p>
        </p:txBody>
      </p:sp>
    </p:spTree>
    <p:extLst>
      <p:ext uri="{BB962C8B-B14F-4D97-AF65-F5344CB8AC3E}">
        <p14:creationId xmlns:p14="http://schemas.microsoft.com/office/powerpoint/2010/main" val="2724802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03E574-04F8-40AF-B496-CD52C40C7622}" type="datetimeFigureOut">
              <a:rPr lang="en-US" smtClean="0"/>
              <a:t>3/9/2022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CB2129-F2A2-4FE5-A65B-894039F167C7}" type="slidenum">
              <a:rPr lang="en-US" smtClean="0"/>
              <a:t>‹#›</a:t>
            </a:fld>
            <a:endParaRPr lang="en-US"/>
          </a:p>
        </p:txBody>
      </p:sp>
    </p:spTree>
    <p:extLst>
      <p:ext uri="{BB962C8B-B14F-4D97-AF65-F5344CB8AC3E}">
        <p14:creationId xmlns:p14="http://schemas.microsoft.com/office/powerpoint/2010/main" val="4043936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F503E574-04F8-40AF-B496-CD52C40C7622}" type="datetimeFigureOut">
              <a:rPr lang="en-US" smtClean="0"/>
              <a:t>3/9/2022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CB2129-F2A2-4FE5-A65B-894039F167C7}" type="slidenum">
              <a:rPr lang="en-US" smtClean="0"/>
              <a:t>‹#›</a:t>
            </a:fld>
            <a:endParaRPr lang="en-US"/>
          </a:p>
        </p:txBody>
      </p:sp>
    </p:spTree>
    <p:extLst>
      <p:ext uri="{BB962C8B-B14F-4D97-AF65-F5344CB8AC3E}">
        <p14:creationId xmlns:p14="http://schemas.microsoft.com/office/powerpoint/2010/main" val="259014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03E574-04F8-40AF-B496-CD52C40C7622}"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B2129-F2A2-4FE5-A65B-894039F167C7}" type="slidenum">
              <a:rPr lang="en-US" smtClean="0"/>
              <a:t>‹#›</a:t>
            </a:fld>
            <a:endParaRPr lang="en-US"/>
          </a:p>
        </p:txBody>
      </p:sp>
    </p:spTree>
    <p:extLst>
      <p:ext uri="{BB962C8B-B14F-4D97-AF65-F5344CB8AC3E}">
        <p14:creationId xmlns:p14="http://schemas.microsoft.com/office/powerpoint/2010/main" val="389877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03E574-04F8-40AF-B496-CD52C40C7622}"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B2129-F2A2-4FE5-A65B-894039F167C7}" type="slidenum">
              <a:rPr lang="en-US" smtClean="0"/>
              <a:t>‹#›</a:t>
            </a:fld>
            <a:endParaRPr lang="en-US"/>
          </a:p>
        </p:txBody>
      </p:sp>
    </p:spTree>
    <p:extLst>
      <p:ext uri="{BB962C8B-B14F-4D97-AF65-F5344CB8AC3E}">
        <p14:creationId xmlns:p14="http://schemas.microsoft.com/office/powerpoint/2010/main" val="3057778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503E574-04F8-40AF-B496-CD52C40C7622}" type="datetimeFigureOut">
              <a:rPr lang="en-US" smtClean="0"/>
              <a:t>3/9/2022</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5CB2129-F2A2-4FE5-A65B-894039F167C7}" type="slidenum">
              <a:rPr lang="en-US" smtClean="0"/>
              <a:t>‹#›</a:t>
            </a:fld>
            <a:endParaRPr lang="en-US"/>
          </a:p>
        </p:txBody>
      </p:sp>
    </p:spTree>
    <p:extLst>
      <p:ext uri="{BB962C8B-B14F-4D97-AF65-F5344CB8AC3E}">
        <p14:creationId xmlns:p14="http://schemas.microsoft.com/office/powerpoint/2010/main" val="167476609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2501" y="260648"/>
            <a:ext cx="11521280" cy="1405641"/>
          </a:xfrm>
          <a:prstGeom prst="rect">
            <a:avLst/>
          </a:prstGeom>
        </p:spPr>
        <p:txBody>
          <a:bodyPr wrap="square">
            <a:spAutoFit/>
          </a:bodyPr>
          <a:lstStyle/>
          <a:p>
            <a:pPr algn="ctr"/>
            <a:r>
              <a:rPr lang="en-US" sz="4267" b="1" dirty="0">
                <a:ln w="17780" cmpd="sng">
                  <a:solidFill>
                    <a:schemeClr val="bg2">
                      <a:lumMod val="25000"/>
                    </a:schemeClr>
                  </a:solidFill>
                  <a:prstDash val="solid"/>
                  <a:miter lim="800000"/>
                </a:ln>
                <a:solidFill>
                  <a:srgbClr val="C00000"/>
                </a:solidFill>
                <a:effectLst>
                  <a:outerShdw blurRad="50800" algn="tl" rotWithShape="0">
                    <a:srgbClr val="000000"/>
                  </a:outerShdw>
                </a:effectLst>
                <a:latin typeface="Times New Roman" panose="02020603050405020304" pitchFamily="18" charset="0"/>
                <a:cs typeface="Times New Roman" panose="02020603050405020304" pitchFamily="18" charset="0"/>
              </a:rPr>
              <a:t>CỬ HÀNH THỈNH Ý HIỆP HÀNH</a:t>
            </a:r>
          </a:p>
          <a:p>
            <a:pPr algn="ctr"/>
            <a:r>
              <a:rPr lang="en-US" sz="4267" b="1" dirty="0">
                <a:ln w="17780" cmpd="sng">
                  <a:solidFill>
                    <a:schemeClr val="bg2">
                      <a:lumMod val="25000"/>
                    </a:schemeClr>
                  </a:solidFill>
                  <a:prstDash val="solid"/>
                  <a:miter lim="800000"/>
                </a:ln>
                <a:solidFill>
                  <a:srgbClr val="C00000"/>
                </a:solidFill>
                <a:effectLst>
                  <a:outerShdw blurRad="50800" algn="tl" rotWithShape="0">
                    <a:srgbClr val="000000"/>
                  </a:outerShdw>
                </a:effectLst>
                <a:latin typeface="Times New Roman" panose="02020603050405020304" pitchFamily="18" charset="0"/>
                <a:cs typeface="Times New Roman" panose="02020603050405020304" pitchFamily="18" charset="0"/>
              </a:rPr>
              <a:t>DÀNH CHO CỘNG ĐOÀN GIÁO XỨ</a:t>
            </a:r>
          </a:p>
        </p:txBody>
      </p:sp>
      <p:pic>
        <p:nvPicPr>
          <p:cNvPr id="3" name="Picture 2">
            <a:extLst>
              <a:ext uri="{FF2B5EF4-FFF2-40B4-BE49-F238E27FC236}">
                <a16:creationId xmlns:a16="http://schemas.microsoft.com/office/drawing/2014/main" id="{686C1FAC-B543-424C-9B62-A4A1A2440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644" y="1666289"/>
            <a:ext cx="8929635" cy="5135658"/>
          </a:xfrm>
          <a:prstGeom prst="rect">
            <a:avLst/>
          </a:prstGeom>
        </p:spPr>
      </p:pic>
    </p:spTree>
    <p:extLst>
      <p:ext uri="{BB962C8B-B14F-4D97-AF65-F5344CB8AC3E}">
        <p14:creationId xmlns:p14="http://schemas.microsoft.com/office/powerpoint/2010/main" val="160511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92" y="235097"/>
            <a:ext cx="11549307" cy="5816977"/>
          </a:xfrm>
          <a:prstGeom prst="rect">
            <a:avLst/>
          </a:prstGeom>
          <a:noFill/>
        </p:spPr>
        <p:txBody>
          <a:bodyPr wrap="square" rtlCol="0">
            <a:spAutoFit/>
          </a:bodyPr>
          <a:lstStyle/>
          <a:p>
            <a:pPr algn="just"/>
            <a:r>
              <a:rPr lang="en-US" sz="4400" b="1" dirty="0">
                <a:solidFill>
                  <a:srgbClr val="FF0000"/>
                </a:solidFill>
                <a:latin typeface="Times New Roman" panose="02020603050405020304" pitchFamily="18" charset="0"/>
                <a:cs typeface="Times New Roman" panose="02020603050405020304" pitchFamily="18" charset="0"/>
              </a:rPr>
              <a:t>3. </a:t>
            </a:r>
            <a:r>
              <a:rPr lang="en-US" sz="4800" b="1" dirty="0" err="1">
                <a:solidFill>
                  <a:srgbClr val="FF0000"/>
                </a:solidFill>
                <a:latin typeface="Times New Roman" panose="02020603050405020304" pitchFamily="18" charset="0"/>
                <a:cs typeface="Times New Roman" panose="02020603050405020304" pitchFamily="18" charset="0"/>
              </a:rPr>
              <a:t>Mục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đích</a:t>
            </a:r>
            <a:r>
              <a:rPr lang="en-US" sz="4800" b="1" dirty="0">
                <a:solidFill>
                  <a:srgbClr val="FF0000"/>
                </a:solidFill>
                <a:latin typeface="Times New Roman" panose="02020603050405020304" pitchFamily="18" charset="0"/>
                <a:cs typeface="Times New Roman" panose="02020603050405020304" pitchFamily="18" charset="0"/>
              </a:rPr>
              <a:t>: </a:t>
            </a:r>
          </a:p>
          <a:p>
            <a:pPr marL="571500" indent="-571500" algn="just">
              <a:buFont typeface="Wingdings" panose="05000000000000000000" pitchFamily="2" charset="2"/>
              <a:buChar char="Ø"/>
            </a:pP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Để</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mỗi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cá</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nhân</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tổ</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chức</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kiểm</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điểm</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đời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sống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và</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cách</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thức</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hành</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động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của</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chính</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mình</a:t>
            </a:r>
            <a:r>
              <a:rPr lang="en-US" sz="5400" b="1" dirty="0">
                <a:solidFill>
                  <a:srgbClr val="002060"/>
                </a:solidFill>
                <a:latin typeface="Times New Roman" panose="02020603050405020304" pitchFamily="18" charset="0"/>
                <a:cs typeface="Times New Roman" panose="02020603050405020304" pitchFamily="18" charset="0"/>
              </a:rPr>
              <a:t> qua </a:t>
            </a:r>
            <a:r>
              <a:rPr lang="en-US" sz="5400" b="1" dirty="0" err="1">
                <a:solidFill>
                  <a:srgbClr val="002060"/>
                </a:solidFill>
                <a:latin typeface="Times New Roman" panose="02020603050405020304" pitchFamily="18" charset="0"/>
                <a:cs typeface="Times New Roman" panose="02020603050405020304" pitchFamily="18" charset="0"/>
              </a:rPr>
              <a:t>việc</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gợi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nhớ</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lại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những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kinh</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nghiệm</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trong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Hội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Thánh</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địa</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phương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và</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đọc</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lại</a:t>
            </a:r>
            <a:r>
              <a:rPr lang="en-US" sz="5400" b="1" dirty="0">
                <a:solidFill>
                  <a:srgbClr val="002060"/>
                </a:solidFill>
                <a:latin typeface="Times New Roman" panose="02020603050405020304" pitchFamily="18" charset="0"/>
                <a:cs typeface="Times New Roman" panose="02020603050405020304" pitchFamily="18" charset="0"/>
              </a:rPr>
              <a:t> ý </a:t>
            </a:r>
            <a:r>
              <a:rPr lang="en-US" sz="5400" b="1" dirty="0" err="1">
                <a:solidFill>
                  <a:srgbClr val="002060"/>
                </a:solidFill>
                <a:latin typeface="Times New Roman" panose="02020603050405020304" pitchFamily="18" charset="0"/>
                <a:cs typeface="Times New Roman" panose="02020603050405020304" pitchFamily="18" charset="0"/>
              </a:rPr>
              <a:t>nghĩa</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sâu</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xa</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của</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những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kinh</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nghiệm</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ấy</a:t>
            </a:r>
            <a:r>
              <a:rPr lang="en-US" sz="54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6644898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4417" y="116344"/>
            <a:ext cx="11549307" cy="7314759"/>
          </a:xfrm>
          <a:prstGeom prst="rect">
            <a:avLst/>
          </a:prstGeom>
          <a:noFill/>
        </p:spPr>
        <p:txBody>
          <a:bodyPr wrap="square" rtlCol="0">
            <a:spAutoFit/>
          </a:bodyPr>
          <a:lstStyle/>
          <a:p>
            <a:pPr marL="685800" indent="-685800" algn="just">
              <a:buFont typeface="Wingdings" panose="05000000000000000000" pitchFamily="2" charset="2"/>
              <a:buChar char="v"/>
            </a:pPr>
            <a:r>
              <a:rPr lang="en-US" sz="5200" b="1" dirty="0" err="1">
                <a:solidFill>
                  <a:srgbClr val="002060"/>
                </a:solidFill>
                <a:latin typeface="Times New Roman" panose="02020603050405020304" pitchFamily="18" charset="0"/>
                <a:cs typeface="Times New Roman" panose="02020603050405020304" pitchFamily="18" charset="0"/>
              </a:rPr>
              <a:t>Chúng</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đã</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gợi</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lên</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những</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niềm</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vui</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nào</a:t>
            </a:r>
            <a:r>
              <a:rPr lang="en-US" sz="5200" b="1" dirty="0">
                <a:solidFill>
                  <a:srgbClr val="002060"/>
                </a:solidFill>
                <a:latin typeface="Times New Roman" panose="02020603050405020304" pitchFamily="18" charset="0"/>
                <a:cs typeface="Times New Roman" panose="02020603050405020304" pitchFamily="18" charset="0"/>
              </a:rPr>
              <a:t>?</a:t>
            </a:r>
          </a:p>
          <a:p>
            <a:pPr marL="685800" indent="-685800" algn="just">
              <a:buFont typeface="Wingdings" panose="05000000000000000000" pitchFamily="2" charset="2"/>
              <a:buChar char="v"/>
            </a:pPr>
            <a:r>
              <a:rPr lang="en-US" sz="5200" b="1" dirty="0" err="1">
                <a:solidFill>
                  <a:srgbClr val="002060"/>
                </a:solidFill>
                <a:latin typeface="Times New Roman" panose="02020603050405020304" pitchFamily="18" charset="0"/>
                <a:cs typeface="Times New Roman" panose="02020603050405020304" pitchFamily="18" charset="0"/>
              </a:rPr>
              <a:t>Chúng</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gặp</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những</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khó</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khăn</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và</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trở</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ngại</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nào</a:t>
            </a:r>
            <a:r>
              <a:rPr lang="en-US" sz="5200" b="1" dirty="0">
                <a:solidFill>
                  <a:srgbClr val="002060"/>
                </a:solidFill>
                <a:latin typeface="Times New Roman" panose="02020603050405020304" pitchFamily="18" charset="0"/>
                <a:cs typeface="Times New Roman" panose="02020603050405020304" pitchFamily="18" charset="0"/>
              </a:rPr>
              <a:t>?</a:t>
            </a:r>
          </a:p>
          <a:p>
            <a:pPr marL="685800" indent="-685800" algn="just">
              <a:buFont typeface="Wingdings" panose="05000000000000000000" pitchFamily="2" charset="2"/>
              <a:buChar char="v"/>
            </a:pPr>
            <a:r>
              <a:rPr lang="en-US" sz="5200" b="1" dirty="0" err="1">
                <a:solidFill>
                  <a:srgbClr val="002060"/>
                </a:solidFill>
                <a:latin typeface="Times New Roman" panose="02020603050405020304" pitchFamily="18" charset="0"/>
                <a:cs typeface="Times New Roman" panose="02020603050405020304" pitchFamily="18" charset="0"/>
              </a:rPr>
              <a:t>Chúng</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phơi</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trần</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những</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thương</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tích</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nào</a:t>
            </a:r>
            <a:r>
              <a:rPr lang="en-US" sz="5200" b="1" dirty="0">
                <a:solidFill>
                  <a:srgbClr val="002060"/>
                </a:solidFill>
                <a:latin typeface="Times New Roman" panose="02020603050405020304" pitchFamily="18" charset="0"/>
                <a:cs typeface="Times New Roman" panose="02020603050405020304" pitchFamily="18" charset="0"/>
              </a:rPr>
              <a:t>?</a:t>
            </a:r>
          </a:p>
          <a:p>
            <a:pPr marL="685800" indent="-685800" algn="just">
              <a:buFont typeface="Wingdings" panose="05000000000000000000" pitchFamily="2" charset="2"/>
              <a:buChar char="v"/>
            </a:pPr>
            <a:r>
              <a:rPr lang="en-US" sz="5200" b="1" dirty="0" err="1">
                <a:solidFill>
                  <a:srgbClr val="002060"/>
                </a:solidFill>
                <a:latin typeface="Times New Roman" panose="02020603050405020304" pitchFamily="18" charset="0"/>
                <a:cs typeface="Times New Roman" panose="02020603050405020304" pitchFamily="18" charset="0"/>
              </a:rPr>
              <a:t>Có</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thể</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học</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được</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điều</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gì</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từ</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các</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kinh</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nghiệm</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ấy</a:t>
            </a:r>
            <a:r>
              <a:rPr lang="en-US" sz="5200" b="1" dirty="0">
                <a:solidFill>
                  <a:srgbClr val="002060"/>
                </a:solidFill>
                <a:latin typeface="Times New Roman" panose="02020603050405020304" pitchFamily="18" charset="0"/>
                <a:cs typeface="Times New Roman" panose="02020603050405020304" pitchFamily="18" charset="0"/>
              </a:rPr>
              <a:t>?</a:t>
            </a:r>
          </a:p>
          <a:p>
            <a:pPr algn="just"/>
            <a:endParaRPr lang="en-US" sz="5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6490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92" y="235097"/>
            <a:ext cx="11549307" cy="5909310"/>
          </a:xfrm>
          <a:prstGeom prst="rect">
            <a:avLst/>
          </a:prstGeom>
          <a:noFill/>
        </p:spPr>
        <p:txBody>
          <a:bodyPr wrap="square" rtlCol="0">
            <a:spAutoFit/>
          </a:bodyPr>
          <a:lstStyle/>
          <a:p>
            <a:pPr algn="just"/>
            <a:r>
              <a:rPr lang="en-US" sz="5400" b="1" dirty="0" err="1">
                <a:solidFill>
                  <a:srgbClr val="002060"/>
                </a:solidFill>
                <a:latin typeface="Times New Roman" panose="02020603050405020304" pitchFamily="18" charset="0"/>
                <a:cs typeface="Times New Roman" panose="02020603050405020304" pitchFamily="18" charset="0"/>
              </a:rPr>
              <a:t>Từ</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đó</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xác</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định</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được</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những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điểm</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cần</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phải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duy</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trì</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những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viễn</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cảnh</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nên</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thay</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đổi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các</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bước</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cần</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thực</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hiện</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để</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mở</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ra</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những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nẻo</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đường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phù</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hợp</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cho</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Hội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Thánh</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địa</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phương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sống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và</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thi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hành</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sứ</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vụ</a:t>
            </a:r>
            <a:r>
              <a:rPr lang="en-US" sz="5400" b="1" dirty="0">
                <a:solidFill>
                  <a:srgbClr val="002060"/>
                </a:solidFill>
                <a:latin typeface="Times New Roman" panose="02020603050405020304" pitchFamily="18" charset="0"/>
                <a:cs typeface="Times New Roman" panose="02020603050405020304" pitchFamily="18" charset="0"/>
              </a:rPr>
              <a:t> loan </a:t>
            </a:r>
            <a:r>
              <a:rPr lang="en-US" sz="5400" b="1" dirty="0" err="1">
                <a:solidFill>
                  <a:srgbClr val="002060"/>
                </a:solidFill>
                <a:latin typeface="Times New Roman" panose="02020603050405020304" pitchFamily="18" charset="0"/>
                <a:cs typeface="Times New Roman" panose="02020603050405020304" pitchFamily="18" charset="0"/>
              </a:rPr>
              <a:t>báo</a:t>
            </a:r>
            <a:r>
              <a:rPr lang="en-US" sz="5400" b="1" dirty="0">
                <a:solidFill>
                  <a:srgbClr val="002060"/>
                </a:solidFill>
                <a:latin typeface="Times New Roman" panose="02020603050405020304" pitchFamily="18" charset="0"/>
                <a:cs typeface="Times New Roman" panose="02020603050405020304" pitchFamily="18" charset="0"/>
              </a:rPr>
              <a:t> Tin </a:t>
            </a:r>
            <a:r>
              <a:rPr lang="en-US" sz="5400" b="1" dirty="0" err="1">
                <a:solidFill>
                  <a:srgbClr val="002060"/>
                </a:solidFill>
                <a:latin typeface="Times New Roman" panose="02020603050405020304" pitchFamily="18" charset="0"/>
                <a:cs typeface="Times New Roman" panose="02020603050405020304" pitchFamily="18" charset="0"/>
              </a:rPr>
              <a:t>Mừng</a:t>
            </a:r>
            <a:r>
              <a:rPr lang="en-US" sz="5400" b="1" dirty="0">
                <a:solidFill>
                  <a:srgbClr val="002060"/>
                </a:solidFill>
                <a:latin typeface="Times New Roman" panose="02020603050405020304" pitchFamily="18" charset="0"/>
                <a:cs typeface="Times New Roman" panose="02020603050405020304" pitchFamily="18" charset="0"/>
              </a:rPr>
              <a:t> (x. </a:t>
            </a:r>
            <a:r>
              <a:rPr lang="en-US" sz="5400" b="1" i="1" dirty="0" err="1">
                <a:solidFill>
                  <a:srgbClr val="002060"/>
                </a:solidFill>
                <a:latin typeface="Times New Roman" panose="02020603050405020304" pitchFamily="18" charset="0"/>
                <a:cs typeface="Times New Roman" panose="02020603050405020304" pitchFamily="18" charset="0"/>
              </a:rPr>
              <a:t>Tài</a:t>
            </a:r>
            <a:r>
              <a:rPr lang="en-US" sz="5400" b="1" i="1" dirty="0">
                <a:solidFill>
                  <a:srgbClr val="002060"/>
                </a:solidFill>
                <a:latin typeface="Times New Roman" panose="02020603050405020304" pitchFamily="18" charset="0"/>
                <a:cs typeface="Times New Roman" panose="02020603050405020304" pitchFamily="18" charset="0"/>
              </a:rPr>
              <a:t> </a:t>
            </a:r>
            <a:r>
              <a:rPr lang="en-US" sz="5400" b="1" i="1" dirty="0" err="1">
                <a:solidFill>
                  <a:srgbClr val="002060"/>
                </a:solidFill>
                <a:latin typeface="Times New Roman" panose="02020603050405020304" pitchFamily="18" charset="0"/>
                <a:cs typeface="Times New Roman" panose="02020603050405020304" pitchFamily="18" charset="0"/>
              </a:rPr>
              <a:t>liệu</a:t>
            </a:r>
            <a:r>
              <a:rPr lang="en-US" sz="5400" b="1" i="1" dirty="0">
                <a:solidFill>
                  <a:srgbClr val="002060"/>
                </a:solidFill>
                <a:latin typeface="Times New Roman" panose="02020603050405020304" pitchFamily="18" charset="0"/>
                <a:cs typeface="Times New Roman" panose="02020603050405020304" pitchFamily="18" charset="0"/>
              </a:rPr>
              <a:t> </a:t>
            </a:r>
            <a:r>
              <a:rPr lang="en-US" sz="5400" b="1" i="1" dirty="0" err="1">
                <a:solidFill>
                  <a:srgbClr val="002060"/>
                </a:solidFill>
                <a:latin typeface="Times New Roman" panose="02020603050405020304" pitchFamily="18" charset="0"/>
                <a:cs typeface="Times New Roman" panose="02020603050405020304" pitchFamily="18" charset="0"/>
              </a:rPr>
              <a:t>chuẩn</a:t>
            </a:r>
            <a:r>
              <a:rPr lang="en-US" sz="5400" b="1" i="1" dirty="0">
                <a:solidFill>
                  <a:srgbClr val="002060"/>
                </a:solidFill>
                <a:latin typeface="Times New Roman" panose="02020603050405020304" pitchFamily="18" charset="0"/>
                <a:cs typeface="Times New Roman" panose="02020603050405020304" pitchFamily="18" charset="0"/>
              </a:rPr>
              <a:t> </a:t>
            </a:r>
            <a:r>
              <a:rPr lang="en-US" sz="5400" b="1" i="1" dirty="0" err="1">
                <a:solidFill>
                  <a:srgbClr val="002060"/>
                </a:solidFill>
                <a:latin typeface="Times New Roman" panose="02020603050405020304" pitchFamily="18" charset="0"/>
                <a:cs typeface="Times New Roman" panose="02020603050405020304" pitchFamily="18" charset="0"/>
              </a:rPr>
              <a:t>bị</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số</a:t>
            </a:r>
            <a:r>
              <a:rPr lang="en-US" sz="5400" b="1" dirty="0">
                <a:solidFill>
                  <a:srgbClr val="002060"/>
                </a:solidFill>
                <a:latin typeface="Times New Roman" panose="02020603050405020304" pitchFamily="18" charset="0"/>
                <a:cs typeface="Times New Roman" panose="02020603050405020304" pitchFamily="18" charset="0"/>
              </a:rPr>
              <a:t> 26).</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4701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92" y="58846"/>
            <a:ext cx="11549307" cy="6740307"/>
          </a:xfrm>
          <a:prstGeom prst="rect">
            <a:avLst/>
          </a:prstGeom>
          <a:noFill/>
        </p:spPr>
        <p:txBody>
          <a:bodyPr wrap="square" rtlCol="0">
            <a:spAutoFit/>
          </a:bodyPr>
          <a:lstStyle/>
          <a:p>
            <a:pPr marL="685800" indent="-685800" algn="just">
              <a:buFont typeface="Wingdings" panose="05000000000000000000" pitchFamily="2" charset="2"/>
              <a:buChar char="Ø"/>
            </a:pPr>
            <a:r>
              <a:rPr lang="en-US" sz="5400" b="1" dirty="0" err="1">
                <a:solidFill>
                  <a:srgbClr val="002060"/>
                </a:solidFill>
                <a:latin typeface="Times New Roman" panose="02020603050405020304" pitchFamily="18" charset="0"/>
                <a:cs typeface="Times New Roman" panose="02020603050405020304" pitchFamily="18" charset="0"/>
              </a:rPr>
              <a:t>Để</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thu</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thập</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các</a:t>
            </a:r>
            <a:r>
              <a:rPr lang="en-US" sz="5400" b="1" dirty="0">
                <a:solidFill>
                  <a:srgbClr val="002060"/>
                </a:solidFill>
                <a:latin typeface="Times New Roman" panose="02020603050405020304" pitchFamily="18" charset="0"/>
                <a:cs typeface="Times New Roman" panose="02020603050405020304" pitchFamily="18" charset="0"/>
              </a:rPr>
              <a:t> ý </a:t>
            </a:r>
            <a:r>
              <a:rPr lang="en-US" sz="5400" b="1" dirty="0" err="1">
                <a:solidFill>
                  <a:srgbClr val="002060"/>
                </a:solidFill>
                <a:latin typeface="Times New Roman" panose="02020603050405020304" pitchFamily="18" charset="0"/>
                <a:cs typeface="Times New Roman" panose="02020603050405020304" pitchFamily="18" charset="0"/>
              </a:rPr>
              <a:t>kiến</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từ</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các</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Giáo</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Hội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địa</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phương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giúp</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cho</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Thượng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Hội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đồng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Giám</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mục</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lần</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thứ</a:t>
            </a:r>
            <a:r>
              <a:rPr lang="en-US" sz="5400" b="1" dirty="0">
                <a:solidFill>
                  <a:srgbClr val="002060"/>
                </a:solidFill>
                <a:latin typeface="Times New Roman" panose="02020603050405020304" pitchFamily="18" charset="0"/>
                <a:cs typeface="Times New Roman" panose="02020603050405020304" pitchFamily="18" charset="0"/>
              </a:rPr>
              <a:t> XVI (</a:t>
            </a:r>
            <a:r>
              <a:rPr lang="en-US" sz="5400" b="1" dirty="0" err="1">
                <a:solidFill>
                  <a:srgbClr val="002060"/>
                </a:solidFill>
                <a:latin typeface="Times New Roman" panose="02020603050405020304" pitchFamily="18" charset="0"/>
                <a:cs typeface="Times New Roman" panose="02020603050405020304" pitchFamily="18" charset="0"/>
              </a:rPr>
              <a:t>được</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tổ</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chức</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vào</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tháng</a:t>
            </a:r>
            <a:r>
              <a:rPr lang="en-US" sz="5400" b="1" dirty="0">
                <a:solidFill>
                  <a:srgbClr val="002060"/>
                </a:solidFill>
                <a:latin typeface="Times New Roman" panose="02020603050405020304" pitchFamily="18" charset="0"/>
                <a:cs typeface="Times New Roman" panose="02020603050405020304" pitchFamily="18" charset="0"/>
              </a:rPr>
              <a:t> 10/2023, </a:t>
            </a:r>
            <a:r>
              <a:rPr lang="en-US" sz="5400" b="1" dirty="0" err="1">
                <a:solidFill>
                  <a:srgbClr val="002060"/>
                </a:solidFill>
                <a:latin typeface="Times New Roman" panose="02020603050405020304" pitchFamily="18" charset="0"/>
                <a:cs typeface="Times New Roman" panose="02020603050405020304" pitchFamily="18" charset="0"/>
              </a:rPr>
              <a:t>tại</a:t>
            </a:r>
            <a:r>
              <a:rPr lang="en-US" sz="5400" b="1" dirty="0">
                <a:solidFill>
                  <a:srgbClr val="002060"/>
                </a:solidFill>
                <a:latin typeface="Times New Roman" panose="02020603050405020304" pitchFamily="18" charset="0"/>
                <a:cs typeface="Times New Roman" panose="02020603050405020304" pitchFamily="18" charset="0"/>
              </a:rPr>
              <a:t> Vatican) </a:t>
            </a:r>
            <a:r>
              <a:rPr lang="en-US" sz="5400" b="1" dirty="0" err="1">
                <a:solidFill>
                  <a:srgbClr val="002060"/>
                </a:solidFill>
                <a:latin typeface="Times New Roman" panose="02020603050405020304" pitchFamily="18" charset="0"/>
                <a:cs typeface="Times New Roman" panose="02020603050405020304" pitchFamily="18" charset="0"/>
              </a:rPr>
              <a:t>trong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việc</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hình</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thành</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một</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tương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lai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mới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cho</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Hội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Thánh</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và</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cho</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các</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định</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chế</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của</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Hội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Thánh</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xứng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tầm</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với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sứ</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vụ</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Hội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Thánh</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nhận</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lãnh</a:t>
            </a:r>
            <a:r>
              <a:rPr lang="en-US" sz="5400" b="1"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7254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92" y="58846"/>
            <a:ext cx="11549307" cy="6740307"/>
          </a:xfrm>
          <a:prstGeom prst="rect">
            <a:avLst/>
          </a:prstGeom>
          <a:noFill/>
        </p:spPr>
        <p:txBody>
          <a:bodyPr wrap="square" rtlCol="0">
            <a:spAutoFit/>
          </a:bodyPr>
          <a:lstStyle/>
          <a:p>
            <a:pPr algn="just"/>
            <a:r>
              <a:rPr lang="en-US" sz="4800" b="1" dirty="0">
                <a:solidFill>
                  <a:srgbClr val="002060"/>
                </a:solidFill>
                <a:latin typeface="Times New Roman" panose="02020603050405020304" pitchFamily="18" charset="0"/>
                <a:cs typeface="Times New Roman" panose="02020603050405020304" pitchFamily="18" charset="0"/>
              </a:rPr>
              <a:t>“</a:t>
            </a:r>
            <a:r>
              <a:rPr lang="en-US" sz="4800" b="1" dirty="0" err="1">
                <a:solidFill>
                  <a:srgbClr val="002060"/>
                </a:solidFill>
                <a:latin typeface="Times New Roman" panose="02020603050405020304" pitchFamily="18" charset="0"/>
                <a:cs typeface="Times New Roman" panose="02020603050405020304" pitchFamily="18" charset="0"/>
              </a:rPr>
              <a:t>để</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gieo</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mầm</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ước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mơ</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rút</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ra</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các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lời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tiên</a:t>
            </a:r>
            <a:r>
              <a:rPr lang="en-US" sz="4800" b="1" dirty="0">
                <a:solidFill>
                  <a:srgbClr val="002060"/>
                </a:solidFill>
                <a:latin typeface="Times New Roman" panose="02020603050405020304" pitchFamily="18" charset="0"/>
                <a:cs typeface="Times New Roman" panose="02020603050405020304" pitchFamily="18" charset="0"/>
              </a:rPr>
              <a:t> tri </a:t>
            </a:r>
            <a:r>
              <a:rPr lang="en-US" sz="4800" b="1" dirty="0" err="1">
                <a:solidFill>
                  <a:srgbClr val="002060"/>
                </a:solidFill>
                <a:latin typeface="Times New Roman" panose="02020603050405020304" pitchFamily="18" charset="0"/>
                <a:cs typeface="Times New Roman" panose="02020603050405020304" pitchFamily="18" charset="0"/>
              </a:rPr>
              <a:t>và</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thị</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kiến</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cho</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phép</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hy</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vọng</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nảy</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nở</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khơi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dậy</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niềm</a:t>
            </a:r>
            <a:r>
              <a:rPr lang="en-US" sz="4800" b="1" dirty="0">
                <a:solidFill>
                  <a:srgbClr val="002060"/>
                </a:solidFill>
                <a:latin typeface="Times New Roman" panose="02020603050405020304" pitchFamily="18" charset="0"/>
                <a:cs typeface="Times New Roman" panose="02020603050405020304" pitchFamily="18" charset="0"/>
              </a:rPr>
              <a:t> tin, bang </a:t>
            </a:r>
            <a:r>
              <a:rPr lang="en-US" sz="4800" b="1" dirty="0" err="1">
                <a:solidFill>
                  <a:srgbClr val="002060"/>
                </a:solidFill>
                <a:latin typeface="Times New Roman" panose="02020603050405020304" pitchFamily="18" charset="0"/>
                <a:cs typeface="Times New Roman" panose="02020603050405020304" pitchFamily="18" charset="0"/>
              </a:rPr>
              <a:t>bó</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bình</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minh</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hy</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vọng</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học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hỏi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lẫn</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nhau</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mang</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lại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một</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khả</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năng</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sáng</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tạo</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giúp</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khai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mở</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trí</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tuệ</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sưởi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ấm</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trái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tim</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tiếp</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thêm</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sức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mạnh</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cho</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đôi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tay</a:t>
            </a:r>
            <a:r>
              <a:rPr lang="en-US" sz="4800" b="1" dirty="0">
                <a:solidFill>
                  <a:srgbClr val="002060"/>
                </a:solidFill>
                <a:latin typeface="Times New Roman" panose="02020603050405020304" pitchFamily="18" charset="0"/>
                <a:cs typeface="Times New Roman" panose="02020603050405020304" pitchFamily="18" charset="0"/>
              </a:rPr>
              <a:t> (ĐGH </a:t>
            </a:r>
            <a:r>
              <a:rPr lang="en-US" sz="4800" b="1" dirty="0" err="1">
                <a:solidFill>
                  <a:srgbClr val="002060"/>
                </a:solidFill>
                <a:latin typeface="Times New Roman" panose="02020603050405020304" pitchFamily="18" charset="0"/>
                <a:cs typeface="Times New Roman" panose="02020603050405020304" pitchFamily="18" charset="0"/>
              </a:rPr>
              <a:t>Phanxicô</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Diễn</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từ</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tại</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buổi</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lễ</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kỷ</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niệm</a:t>
            </a:r>
            <a:r>
              <a:rPr lang="en-US" sz="4800" b="1" i="1" dirty="0">
                <a:solidFill>
                  <a:srgbClr val="002060"/>
                </a:solidFill>
                <a:latin typeface="Times New Roman" panose="02020603050405020304" pitchFamily="18" charset="0"/>
                <a:cs typeface="Times New Roman" panose="02020603050405020304" pitchFamily="18" charset="0"/>
              </a:rPr>
              <a:t> 50 </a:t>
            </a:r>
            <a:r>
              <a:rPr lang="en-US" sz="4800" b="1" i="1" dirty="0" err="1">
                <a:solidFill>
                  <a:srgbClr val="002060"/>
                </a:solidFill>
                <a:latin typeface="Times New Roman" panose="02020603050405020304" pitchFamily="18" charset="0"/>
                <a:cs typeface="Times New Roman" panose="02020603050405020304" pitchFamily="18" charset="0"/>
              </a:rPr>
              <a:t>năm</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thiết</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lập</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Thượng</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Hội</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đồng</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giám</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mục</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được</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trích</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trong</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Tài</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liệu</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chuẩn</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bị</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số</a:t>
            </a:r>
            <a:r>
              <a:rPr lang="en-US" sz="4800" b="1" dirty="0">
                <a:solidFill>
                  <a:srgbClr val="002060"/>
                </a:solidFill>
                <a:latin typeface="Times New Roman" panose="02020603050405020304" pitchFamily="18" charset="0"/>
                <a:cs typeface="Times New Roman" panose="02020603050405020304" pitchFamily="18" charset="0"/>
              </a:rPr>
              <a:t> 32).</a:t>
            </a:r>
          </a:p>
        </p:txBody>
      </p:sp>
    </p:spTree>
    <p:extLst>
      <p:ext uri="{BB962C8B-B14F-4D97-AF65-F5344CB8AC3E}">
        <p14:creationId xmlns:p14="http://schemas.microsoft.com/office/powerpoint/2010/main" val="821230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Anthony Sáng\ảnh riêng\Untitl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4068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508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93" y="235097"/>
            <a:ext cx="8352928" cy="666786"/>
          </a:xfrm>
          <a:prstGeom prst="rect">
            <a:avLst/>
          </a:prstGeom>
          <a:noFill/>
        </p:spPr>
        <p:txBody>
          <a:bodyPr wrap="square" rtlCol="0">
            <a:spAutoFit/>
          </a:bodyPr>
          <a:lstStyle/>
          <a:p>
            <a:r>
              <a:rPr lang="vi-VN" sz="3733" b="1" dirty="0">
                <a:solidFill>
                  <a:srgbClr val="C00000"/>
                </a:solidFill>
                <a:latin typeface="Times New Roman" panose="02020603050405020304" pitchFamily="18" charset="0"/>
                <a:cs typeface="Times New Roman" panose="02020603050405020304" pitchFamily="18" charset="0"/>
              </a:rPr>
              <a:t>III:</a:t>
            </a:r>
            <a:r>
              <a:rPr lang="en-US" sz="3733" b="1" dirty="0">
                <a:solidFill>
                  <a:srgbClr val="C00000"/>
                </a:solidFill>
                <a:latin typeface="Times New Roman" panose="02020603050405020304" pitchFamily="18" charset="0"/>
                <a:cs typeface="Times New Roman" panose="02020603050405020304" pitchFamily="18" charset="0"/>
              </a:rPr>
              <a:t> LẮNG NGHE LỜI CHÚA</a:t>
            </a:r>
            <a:r>
              <a:rPr lang="vi-VN" sz="3733" b="1" dirty="0">
                <a:solidFill>
                  <a:srgbClr val="C00000"/>
                </a:solidFill>
                <a:latin typeface="Times New Roman" panose="02020603050405020304" pitchFamily="18" charset="0"/>
                <a:cs typeface="Times New Roman" panose="02020603050405020304" pitchFamily="18" charset="0"/>
              </a:rPr>
              <a:t>.</a:t>
            </a:r>
            <a:r>
              <a:rPr lang="en-US" sz="3733" b="1" dirty="0">
                <a:solidFill>
                  <a:srgbClr val="C00000"/>
                </a:solidFill>
                <a:latin typeface="Times New Roman" panose="02020603050405020304" pitchFamily="18" charset="0"/>
                <a:cs typeface="Times New Roman" panose="02020603050405020304" pitchFamily="18" charset="0"/>
              </a:rPr>
              <a:t> </a:t>
            </a:r>
            <a:endParaRPr lang="en-US" sz="3733"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16496" y="932724"/>
            <a:ext cx="11809312" cy="5262979"/>
          </a:xfrm>
          <a:prstGeom prst="rect">
            <a:avLst/>
          </a:prstGeom>
          <a:noFill/>
        </p:spPr>
        <p:txBody>
          <a:bodyPr wrap="square" rtlCol="0">
            <a:spAutoFit/>
          </a:bodyPr>
          <a:lstStyle/>
          <a:p>
            <a:pPr algn="just"/>
            <a:r>
              <a:rPr lang="en-US" sz="4800" b="1" i="1" dirty="0" err="1">
                <a:solidFill>
                  <a:srgbClr val="00B050"/>
                </a:solidFill>
                <a:latin typeface="Times New Roman" panose="02020603050405020304" pitchFamily="18" charset="0"/>
                <a:cs typeface="Times New Roman" panose="02020603050405020304" pitchFamily="18" charset="0"/>
              </a:rPr>
              <a:t>Lời</a:t>
            </a:r>
            <a:r>
              <a:rPr lang="en-US" sz="4800" b="1" i="1" dirty="0">
                <a:solidFill>
                  <a:srgbClr val="00B050"/>
                </a:solidFill>
                <a:latin typeface="Times New Roman" panose="02020603050405020304" pitchFamily="18" charset="0"/>
                <a:cs typeface="Times New Roman" panose="02020603050405020304" pitchFamily="18" charset="0"/>
              </a:rPr>
              <a:t> </a:t>
            </a:r>
            <a:r>
              <a:rPr lang="en-US" sz="4800" b="1" i="1" dirty="0" err="1">
                <a:solidFill>
                  <a:srgbClr val="00B050"/>
                </a:solidFill>
                <a:latin typeface="Times New Roman" panose="02020603050405020304" pitchFamily="18" charset="0"/>
                <a:cs typeface="Times New Roman" panose="02020603050405020304" pitchFamily="18" charset="0"/>
              </a:rPr>
              <a:t>Chúa</a:t>
            </a:r>
            <a:r>
              <a:rPr lang="en-US" sz="4800" b="1" i="1" dirty="0">
                <a:solidFill>
                  <a:srgbClr val="00B050"/>
                </a:solidFill>
                <a:latin typeface="Times New Roman" panose="02020603050405020304" pitchFamily="18" charset="0"/>
                <a:cs typeface="Times New Roman" panose="02020603050405020304" pitchFamily="18" charset="0"/>
              </a:rPr>
              <a:t> </a:t>
            </a:r>
            <a:r>
              <a:rPr lang="en-US" sz="4800" b="1" i="1" dirty="0" err="1">
                <a:solidFill>
                  <a:srgbClr val="00B050"/>
                </a:solidFill>
                <a:latin typeface="Times New Roman" panose="02020603050405020304" pitchFamily="18" charset="0"/>
                <a:cs typeface="Times New Roman" panose="02020603050405020304" pitchFamily="18" charset="0"/>
              </a:rPr>
              <a:t>trong</a:t>
            </a:r>
            <a:r>
              <a:rPr lang="en-US" sz="4800" b="1" i="1" dirty="0">
                <a:solidFill>
                  <a:srgbClr val="00B050"/>
                </a:solidFill>
                <a:latin typeface="Times New Roman" panose="02020603050405020304" pitchFamily="18" charset="0"/>
                <a:cs typeface="Times New Roman" panose="02020603050405020304" pitchFamily="18" charset="0"/>
              </a:rPr>
              <a:t> </a:t>
            </a:r>
            <a:r>
              <a:rPr lang="en-US" sz="4800" b="1" i="1" dirty="0" err="1">
                <a:solidFill>
                  <a:srgbClr val="00B050"/>
                </a:solidFill>
                <a:latin typeface="Times New Roman" panose="02020603050405020304" pitchFamily="18" charset="0"/>
                <a:cs typeface="Times New Roman" panose="02020603050405020304" pitchFamily="18" charset="0"/>
              </a:rPr>
              <a:t>thư</a:t>
            </a:r>
            <a:r>
              <a:rPr lang="en-US" sz="4800" b="1" i="1" dirty="0">
                <a:solidFill>
                  <a:srgbClr val="00B050"/>
                </a:solidFill>
                <a:latin typeface="Times New Roman" panose="02020603050405020304" pitchFamily="18" charset="0"/>
                <a:cs typeface="Times New Roman" panose="02020603050405020304" pitchFamily="18" charset="0"/>
              </a:rPr>
              <a:t> </a:t>
            </a:r>
            <a:r>
              <a:rPr lang="en-US" sz="4800" b="1" i="1" dirty="0" err="1">
                <a:solidFill>
                  <a:srgbClr val="00B050"/>
                </a:solidFill>
                <a:latin typeface="Times New Roman" panose="02020603050405020304" pitchFamily="18" charset="0"/>
                <a:cs typeface="Times New Roman" panose="02020603050405020304" pitchFamily="18" charset="0"/>
              </a:rPr>
              <a:t>thứ</a:t>
            </a:r>
            <a:r>
              <a:rPr lang="en-US" sz="4800" b="1" i="1" dirty="0">
                <a:solidFill>
                  <a:srgbClr val="00B050"/>
                </a:solidFill>
                <a:latin typeface="Times New Roman" panose="02020603050405020304" pitchFamily="18" charset="0"/>
                <a:cs typeface="Times New Roman" panose="02020603050405020304" pitchFamily="18" charset="0"/>
              </a:rPr>
              <a:t> </a:t>
            </a:r>
            <a:r>
              <a:rPr lang="en-US" sz="4800" b="1" i="1" dirty="0" err="1">
                <a:solidFill>
                  <a:srgbClr val="00B050"/>
                </a:solidFill>
                <a:latin typeface="Times New Roman" panose="02020603050405020304" pitchFamily="18" charset="0"/>
                <a:cs typeface="Times New Roman" panose="02020603050405020304" pitchFamily="18" charset="0"/>
              </a:rPr>
              <a:t>nhất</a:t>
            </a:r>
            <a:r>
              <a:rPr lang="en-US" sz="4800" b="1" i="1" dirty="0">
                <a:solidFill>
                  <a:srgbClr val="00B050"/>
                </a:solidFill>
                <a:latin typeface="Times New Roman" panose="02020603050405020304" pitchFamily="18" charset="0"/>
                <a:cs typeface="Times New Roman" panose="02020603050405020304" pitchFamily="18" charset="0"/>
              </a:rPr>
              <a:t> </a:t>
            </a:r>
            <a:r>
              <a:rPr lang="en-US" sz="4800" b="1" i="1" dirty="0" err="1">
                <a:solidFill>
                  <a:srgbClr val="00B050"/>
                </a:solidFill>
                <a:latin typeface="Times New Roman" panose="02020603050405020304" pitchFamily="18" charset="0"/>
                <a:cs typeface="Times New Roman" panose="02020603050405020304" pitchFamily="18" charset="0"/>
              </a:rPr>
              <a:t>của</a:t>
            </a:r>
            <a:r>
              <a:rPr lang="en-US" sz="4800" b="1" i="1" dirty="0">
                <a:solidFill>
                  <a:srgbClr val="00B050"/>
                </a:solidFill>
                <a:latin typeface="Times New Roman" panose="02020603050405020304" pitchFamily="18" charset="0"/>
                <a:cs typeface="Times New Roman" panose="02020603050405020304" pitchFamily="18" charset="0"/>
              </a:rPr>
              <a:t> </a:t>
            </a:r>
            <a:r>
              <a:rPr lang="en-US" sz="4800" b="1" i="1" dirty="0" err="1">
                <a:solidFill>
                  <a:srgbClr val="00B050"/>
                </a:solidFill>
                <a:latin typeface="Times New Roman" panose="02020603050405020304" pitchFamily="18" charset="0"/>
                <a:cs typeface="Times New Roman" panose="02020603050405020304" pitchFamily="18" charset="0"/>
              </a:rPr>
              <a:t>Thánh</a:t>
            </a:r>
            <a:r>
              <a:rPr lang="en-US" sz="4800" b="1" i="1" dirty="0">
                <a:solidFill>
                  <a:srgbClr val="00B050"/>
                </a:solidFill>
                <a:latin typeface="Times New Roman" panose="02020603050405020304" pitchFamily="18" charset="0"/>
                <a:cs typeface="Times New Roman" panose="02020603050405020304" pitchFamily="18" charset="0"/>
              </a:rPr>
              <a:t> </a:t>
            </a:r>
            <a:r>
              <a:rPr lang="en-US" sz="4800" b="1" i="1" dirty="0" err="1">
                <a:solidFill>
                  <a:srgbClr val="00B050"/>
                </a:solidFill>
                <a:latin typeface="Times New Roman" panose="02020603050405020304" pitchFamily="18" charset="0"/>
                <a:cs typeface="Times New Roman" panose="02020603050405020304" pitchFamily="18" charset="0"/>
              </a:rPr>
              <a:t>Phaolô</a:t>
            </a:r>
            <a:r>
              <a:rPr lang="en-US" sz="4800" b="1" i="1" dirty="0">
                <a:solidFill>
                  <a:srgbClr val="00B050"/>
                </a:solidFill>
                <a:latin typeface="Times New Roman" panose="02020603050405020304" pitchFamily="18" charset="0"/>
                <a:cs typeface="Times New Roman" panose="02020603050405020304" pitchFamily="18" charset="0"/>
              </a:rPr>
              <a:t> </a:t>
            </a:r>
            <a:r>
              <a:rPr lang="en-US" sz="4800" b="1" i="1" dirty="0" err="1">
                <a:solidFill>
                  <a:srgbClr val="00B050"/>
                </a:solidFill>
                <a:latin typeface="Times New Roman" panose="02020603050405020304" pitchFamily="18" charset="0"/>
                <a:cs typeface="Times New Roman" panose="02020603050405020304" pitchFamily="18" charset="0"/>
              </a:rPr>
              <a:t>Tông</a:t>
            </a:r>
            <a:r>
              <a:rPr lang="en-US" sz="4800" b="1" i="1" dirty="0">
                <a:solidFill>
                  <a:srgbClr val="00B050"/>
                </a:solidFill>
                <a:latin typeface="Times New Roman" panose="02020603050405020304" pitchFamily="18" charset="0"/>
                <a:cs typeface="Times New Roman" panose="02020603050405020304" pitchFamily="18" charset="0"/>
              </a:rPr>
              <a:t> </a:t>
            </a:r>
            <a:r>
              <a:rPr lang="en-US" sz="4800" b="1" i="1" dirty="0" err="1">
                <a:solidFill>
                  <a:srgbClr val="00B050"/>
                </a:solidFill>
                <a:latin typeface="Times New Roman" panose="02020603050405020304" pitchFamily="18" charset="0"/>
                <a:cs typeface="Times New Roman" panose="02020603050405020304" pitchFamily="18" charset="0"/>
              </a:rPr>
              <a:t>đồ</a:t>
            </a:r>
            <a:r>
              <a:rPr lang="en-US" sz="4800" b="1" i="1" dirty="0">
                <a:solidFill>
                  <a:srgbClr val="00B050"/>
                </a:solidFill>
                <a:latin typeface="Times New Roman" panose="02020603050405020304" pitchFamily="18" charset="0"/>
                <a:cs typeface="Times New Roman" panose="02020603050405020304" pitchFamily="18" charset="0"/>
              </a:rPr>
              <a:t> </a:t>
            </a:r>
            <a:r>
              <a:rPr lang="en-US" sz="4800" b="1" i="1" dirty="0" err="1">
                <a:solidFill>
                  <a:srgbClr val="00B050"/>
                </a:solidFill>
                <a:latin typeface="Times New Roman" panose="02020603050405020304" pitchFamily="18" charset="0"/>
                <a:cs typeface="Times New Roman" panose="02020603050405020304" pitchFamily="18" charset="0"/>
              </a:rPr>
              <a:t>gửi</a:t>
            </a:r>
            <a:r>
              <a:rPr lang="en-US" sz="4800" b="1" i="1" dirty="0">
                <a:solidFill>
                  <a:srgbClr val="00B050"/>
                </a:solidFill>
                <a:latin typeface="Times New Roman" panose="02020603050405020304" pitchFamily="18" charset="0"/>
                <a:cs typeface="Times New Roman" panose="02020603050405020304" pitchFamily="18" charset="0"/>
              </a:rPr>
              <a:t> </a:t>
            </a:r>
            <a:r>
              <a:rPr lang="en-US" sz="4800" b="1" i="1" dirty="0" err="1">
                <a:solidFill>
                  <a:srgbClr val="00B050"/>
                </a:solidFill>
                <a:latin typeface="Times New Roman" panose="02020603050405020304" pitchFamily="18" charset="0"/>
                <a:cs typeface="Times New Roman" panose="02020603050405020304" pitchFamily="18" charset="0"/>
              </a:rPr>
              <a:t>tín</a:t>
            </a:r>
            <a:r>
              <a:rPr lang="en-US" sz="4800" b="1" i="1" dirty="0">
                <a:solidFill>
                  <a:srgbClr val="00B050"/>
                </a:solidFill>
                <a:latin typeface="Times New Roman" panose="02020603050405020304" pitchFamily="18" charset="0"/>
                <a:cs typeface="Times New Roman" panose="02020603050405020304" pitchFamily="18" charset="0"/>
              </a:rPr>
              <a:t> </a:t>
            </a:r>
            <a:r>
              <a:rPr lang="en-US" sz="4800" b="1" i="1" dirty="0" err="1">
                <a:solidFill>
                  <a:srgbClr val="00B050"/>
                </a:solidFill>
                <a:latin typeface="Times New Roman" panose="02020603050405020304" pitchFamily="18" charset="0"/>
                <a:cs typeface="Times New Roman" panose="02020603050405020304" pitchFamily="18" charset="0"/>
              </a:rPr>
              <a:t>hữu</a:t>
            </a:r>
            <a:r>
              <a:rPr lang="en-US" sz="4800" b="1" i="1" dirty="0">
                <a:solidFill>
                  <a:srgbClr val="00B050"/>
                </a:solidFill>
                <a:latin typeface="Times New Roman" panose="02020603050405020304" pitchFamily="18" charset="0"/>
                <a:cs typeface="Times New Roman" panose="02020603050405020304" pitchFamily="18" charset="0"/>
              </a:rPr>
              <a:t> </a:t>
            </a:r>
            <a:r>
              <a:rPr lang="en-US" sz="4800" b="1" i="1" dirty="0" err="1">
                <a:solidFill>
                  <a:srgbClr val="00B050"/>
                </a:solidFill>
                <a:latin typeface="Times New Roman" panose="02020603050405020304" pitchFamily="18" charset="0"/>
                <a:cs typeface="Times New Roman" panose="02020603050405020304" pitchFamily="18" charset="0"/>
              </a:rPr>
              <a:t>Côrintô</a:t>
            </a:r>
            <a:r>
              <a:rPr lang="vi-VN" sz="4800" b="1" i="1" dirty="0">
                <a:solidFill>
                  <a:srgbClr val="00B050"/>
                </a:solidFill>
                <a:latin typeface="Times New Roman" panose="02020603050405020304" pitchFamily="18" charset="0"/>
                <a:cs typeface="Times New Roman" panose="02020603050405020304" pitchFamily="18" charset="0"/>
              </a:rPr>
              <a:t>.</a:t>
            </a:r>
            <a:endParaRPr lang="en-US" sz="4800" i="1" dirty="0">
              <a:solidFill>
                <a:srgbClr val="00B050"/>
              </a:solidFill>
              <a:latin typeface="Times New Roman" panose="02020603050405020304" pitchFamily="18" charset="0"/>
              <a:cs typeface="Times New Roman" panose="02020603050405020304" pitchFamily="18" charset="0"/>
            </a:endParaRPr>
          </a:p>
          <a:p>
            <a:pPr algn="just"/>
            <a:r>
              <a:rPr lang="en-US" sz="4800" b="1" dirty="0" err="1">
                <a:solidFill>
                  <a:srgbClr val="002060"/>
                </a:solidFill>
                <a:latin typeface="Times New Roman" panose="02020603050405020304" pitchFamily="18" charset="0"/>
                <a:cs typeface="Times New Roman" panose="02020603050405020304" pitchFamily="18" charset="0"/>
              </a:rPr>
              <a:t>Có</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nhiều</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đặc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sủng</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khác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nhau</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nhưng</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chỉ</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có</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một</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Thần</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Khí</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Có</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nhiều</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việc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phục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vụ</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khác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nhau</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nhưng</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chỉ</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có</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một</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Chúa</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Có</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nhiều</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hoạt</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động</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khác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nhau</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nhưng</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vẫn</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chỉ</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có</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một</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Thiên</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Chúa</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làm</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mọi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sự</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trong</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mọi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người</a:t>
            </a:r>
            <a:r>
              <a:rPr lang="en-US" sz="4800" b="1" dirty="0">
                <a:solidFill>
                  <a:srgbClr val="00206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344" y="0"/>
            <a:ext cx="11809312" cy="6001643"/>
          </a:xfrm>
          <a:prstGeom prst="rect">
            <a:avLst/>
          </a:prstGeom>
          <a:noFill/>
        </p:spPr>
        <p:txBody>
          <a:bodyPr wrap="square" rtlCol="0">
            <a:spAutoFit/>
          </a:bodyPr>
          <a:lstStyle/>
          <a:p>
            <a:pPr algn="just"/>
            <a:r>
              <a:rPr lang="en-US" sz="4800" b="1" dirty="0" err="1">
                <a:solidFill>
                  <a:srgbClr val="002060"/>
                </a:solidFill>
                <a:latin typeface="Times New Roman" panose="02020603050405020304" pitchFamily="18" charset="0"/>
                <a:cs typeface="Times New Roman" panose="02020603050405020304" pitchFamily="18" charset="0"/>
              </a:rPr>
              <a:t>Thần</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Khí</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tỏ</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mình</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ra</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nơi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mỗi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người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một</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cách</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là</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vì</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ích</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chung</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Người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thì</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được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Thần</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Khí</a:t>
            </a:r>
            <a:r>
              <a:rPr lang="en-US" sz="4800" b="1" dirty="0">
                <a:solidFill>
                  <a:srgbClr val="002060"/>
                </a:solidFill>
                <a:latin typeface="Times New Roman" panose="02020603050405020304" pitchFamily="18" charset="0"/>
                <a:cs typeface="Times New Roman" panose="02020603050405020304" pitchFamily="18" charset="0"/>
              </a:rPr>
              <a:t> ban </a:t>
            </a:r>
            <a:r>
              <a:rPr lang="en-US" sz="4800" b="1" dirty="0" err="1">
                <a:solidFill>
                  <a:srgbClr val="002060"/>
                </a:solidFill>
                <a:latin typeface="Times New Roman" panose="02020603050405020304" pitchFamily="18" charset="0"/>
                <a:cs typeface="Times New Roman" panose="02020603050405020304" pitchFamily="18" charset="0"/>
              </a:rPr>
              <a:t>cho</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ơn</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khôn</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ngoan</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để</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giảng</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dạy</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người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thì</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được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Thần</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Khí</a:t>
            </a:r>
            <a:r>
              <a:rPr lang="en-US" sz="4800" b="1" dirty="0">
                <a:solidFill>
                  <a:srgbClr val="002060"/>
                </a:solidFill>
                <a:latin typeface="Times New Roman" panose="02020603050405020304" pitchFamily="18" charset="0"/>
                <a:cs typeface="Times New Roman" panose="02020603050405020304" pitchFamily="18" charset="0"/>
              </a:rPr>
              <a:t> ban </a:t>
            </a:r>
            <a:r>
              <a:rPr lang="en-US" sz="4800" b="1" dirty="0" err="1">
                <a:solidFill>
                  <a:srgbClr val="002060"/>
                </a:solidFill>
                <a:latin typeface="Times New Roman" panose="02020603050405020304" pitchFamily="18" charset="0"/>
                <a:cs typeface="Times New Roman" panose="02020603050405020304" pitchFamily="18" charset="0"/>
              </a:rPr>
              <a:t>cho</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ơn</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hiểu</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biết</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để</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trình</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bày</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Kẻ</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thì</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được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Thần</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Khí</a:t>
            </a:r>
            <a:r>
              <a:rPr lang="en-US" sz="4800" b="1" dirty="0">
                <a:solidFill>
                  <a:srgbClr val="002060"/>
                </a:solidFill>
                <a:latin typeface="Times New Roman" panose="02020603050405020304" pitchFamily="18" charset="0"/>
                <a:cs typeface="Times New Roman" panose="02020603050405020304" pitchFamily="18" charset="0"/>
              </a:rPr>
              <a:t> ban </a:t>
            </a:r>
            <a:r>
              <a:rPr lang="en-US" sz="4800" b="1" dirty="0" err="1">
                <a:solidFill>
                  <a:srgbClr val="002060"/>
                </a:solidFill>
                <a:latin typeface="Times New Roman" panose="02020603050405020304" pitchFamily="18" charset="0"/>
                <a:cs typeface="Times New Roman" panose="02020603050405020304" pitchFamily="18" charset="0"/>
              </a:rPr>
              <a:t>cho</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lòng</a:t>
            </a:r>
            <a:r>
              <a:rPr lang="en-US" sz="4800" b="1" dirty="0">
                <a:solidFill>
                  <a:srgbClr val="002060"/>
                </a:solidFill>
                <a:latin typeface="Times New Roman" panose="02020603050405020304" pitchFamily="18" charset="0"/>
                <a:cs typeface="Times New Roman" panose="02020603050405020304" pitchFamily="18" charset="0"/>
              </a:rPr>
              <a:t> tin; </a:t>
            </a:r>
            <a:r>
              <a:rPr lang="en-US" sz="4800" b="1" dirty="0" err="1">
                <a:solidFill>
                  <a:srgbClr val="002060"/>
                </a:solidFill>
                <a:latin typeface="Times New Roman" panose="02020603050405020304" pitchFamily="18" charset="0"/>
                <a:cs typeface="Times New Roman" panose="02020603050405020304" pitchFamily="18" charset="0"/>
              </a:rPr>
              <a:t>kẻ</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thì</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cũng</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được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chính</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Thần</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Khí</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duy</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nhất</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ấy</a:t>
            </a:r>
            <a:r>
              <a:rPr lang="en-US" sz="4800" b="1" dirty="0">
                <a:solidFill>
                  <a:srgbClr val="002060"/>
                </a:solidFill>
                <a:latin typeface="Times New Roman" panose="02020603050405020304" pitchFamily="18" charset="0"/>
                <a:cs typeface="Times New Roman" panose="02020603050405020304" pitchFamily="18" charset="0"/>
              </a:rPr>
              <a:t> ban </a:t>
            </a:r>
            <a:r>
              <a:rPr lang="en-US" sz="4800" b="1" dirty="0" err="1">
                <a:solidFill>
                  <a:srgbClr val="002060"/>
                </a:solidFill>
                <a:latin typeface="Times New Roman" panose="02020603050405020304" pitchFamily="18" charset="0"/>
                <a:cs typeface="Times New Roman" panose="02020603050405020304" pitchFamily="18" charset="0"/>
              </a:rPr>
              <a:t>cho</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những</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đặc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sủng</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để</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chữa</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bệnh</a:t>
            </a:r>
            <a:r>
              <a:rPr lang="en-US" sz="4800" b="1"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45575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7354" y="117693"/>
            <a:ext cx="11617291" cy="6740307"/>
          </a:xfrm>
          <a:prstGeom prst="rect">
            <a:avLst/>
          </a:prstGeom>
          <a:noFill/>
        </p:spPr>
        <p:txBody>
          <a:bodyPr wrap="square" rtlCol="0">
            <a:spAutoFit/>
          </a:bodyPr>
          <a:lstStyle/>
          <a:p>
            <a:pPr algn="just"/>
            <a:r>
              <a:rPr lang="en-US" sz="4800" b="1" dirty="0" err="1">
                <a:solidFill>
                  <a:srgbClr val="002060"/>
                </a:solidFill>
                <a:latin typeface="Times New Roman" panose="02020603050405020304" pitchFamily="18" charset="0"/>
                <a:cs typeface="Times New Roman" panose="02020603050405020304" pitchFamily="18" charset="0"/>
              </a:rPr>
              <a:t>Người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thì</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được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ơn</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làm</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phép</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lạ</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người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thì</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được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ơn</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nói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tiên</a:t>
            </a:r>
            <a:r>
              <a:rPr lang="en-US" sz="4800" b="1" dirty="0">
                <a:solidFill>
                  <a:srgbClr val="002060"/>
                </a:solidFill>
                <a:latin typeface="Times New Roman" panose="02020603050405020304" pitchFamily="18" charset="0"/>
                <a:cs typeface="Times New Roman" panose="02020603050405020304" pitchFamily="18" charset="0"/>
              </a:rPr>
              <a:t> tri; </a:t>
            </a:r>
            <a:r>
              <a:rPr lang="en-US" sz="4800" b="1" dirty="0" err="1">
                <a:solidFill>
                  <a:srgbClr val="002060"/>
                </a:solidFill>
                <a:latin typeface="Times New Roman" panose="02020603050405020304" pitchFamily="18" charset="0"/>
                <a:cs typeface="Times New Roman" panose="02020603050405020304" pitchFamily="18" charset="0"/>
              </a:rPr>
              <a:t>kẻ</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thì</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được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ơn</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phân</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định</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thần</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khí</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kẻ</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khác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thì</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được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ơn</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nói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các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thứ</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tiếng</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lạ</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kẻ</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khác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nữa</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lại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được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ơn</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giải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thích</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các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tiếng</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lạ</a:t>
            </a:r>
            <a:r>
              <a:rPr lang="en-US" sz="4800" b="1" dirty="0">
                <a:solidFill>
                  <a:srgbClr val="002060"/>
                </a:solidFill>
                <a:latin typeface="Times New Roman" panose="02020603050405020304" pitchFamily="18" charset="0"/>
                <a:cs typeface="Times New Roman" panose="02020603050405020304" pitchFamily="18" charset="0"/>
              </a:rPr>
              <a:t>.</a:t>
            </a:r>
          </a:p>
          <a:p>
            <a:pPr algn="just"/>
            <a:r>
              <a:rPr lang="en-US" sz="4800" b="1" dirty="0" err="1">
                <a:solidFill>
                  <a:srgbClr val="002060"/>
                </a:solidFill>
                <a:latin typeface="Times New Roman" panose="02020603050405020304" pitchFamily="18" charset="0"/>
                <a:cs typeface="Times New Roman" panose="02020603050405020304" pitchFamily="18" charset="0"/>
              </a:rPr>
              <a:t>Nhưng</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chính</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Thần</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Khí</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duy</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nhất</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ấy</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làm</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ra</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tất</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cả</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những</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điều</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đó</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và</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phân</a:t>
            </a:r>
            <a:r>
              <a:rPr lang="en-US" sz="4800" b="1" dirty="0">
                <a:solidFill>
                  <a:srgbClr val="002060"/>
                </a:solidFill>
                <a:latin typeface="Times New Roman" panose="02020603050405020304" pitchFamily="18" charset="0"/>
                <a:cs typeface="Times New Roman" panose="02020603050405020304" pitchFamily="18" charset="0"/>
              </a:rPr>
              <a:t> chia </a:t>
            </a:r>
            <a:r>
              <a:rPr lang="en-US" sz="4800" b="1" dirty="0" err="1">
                <a:solidFill>
                  <a:srgbClr val="002060"/>
                </a:solidFill>
                <a:latin typeface="Times New Roman" panose="02020603050405020304" pitchFamily="18" charset="0"/>
                <a:cs typeface="Times New Roman" panose="02020603050405020304" pitchFamily="18" charset="0"/>
              </a:rPr>
              <a:t>cho</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mỗi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người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mỗi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cách</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tuỳ</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theo</a:t>
            </a:r>
            <a:r>
              <a:rPr lang="en-US" sz="4800" b="1" dirty="0">
                <a:solidFill>
                  <a:srgbClr val="002060"/>
                </a:solidFill>
                <a:latin typeface="Times New Roman" panose="02020603050405020304" pitchFamily="18" charset="0"/>
                <a:cs typeface="Times New Roman" panose="02020603050405020304" pitchFamily="18" charset="0"/>
              </a:rPr>
              <a:t> ý </a:t>
            </a:r>
            <a:r>
              <a:rPr lang="en-US" sz="4800" b="1" dirty="0" err="1">
                <a:solidFill>
                  <a:srgbClr val="002060"/>
                </a:solidFill>
                <a:latin typeface="Times New Roman" panose="02020603050405020304" pitchFamily="18" charset="0"/>
                <a:cs typeface="Times New Roman" panose="02020603050405020304" pitchFamily="18" charset="0"/>
              </a:rPr>
              <a:t>của</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Người</a:t>
            </a:r>
            <a:r>
              <a:rPr lang="en-US" sz="4800" b="1" dirty="0">
                <a:solidFill>
                  <a:srgbClr val="002060"/>
                </a:solidFill>
                <a:latin typeface="Times New Roman" panose="02020603050405020304" pitchFamily="18" charset="0"/>
                <a:cs typeface="Times New Roman" panose="02020603050405020304" pitchFamily="18" charset="0"/>
              </a:rPr>
              <a:t>. </a:t>
            </a:r>
          </a:p>
          <a:p>
            <a:pPr algn="just"/>
            <a:r>
              <a:rPr lang="en-US" sz="4800" b="1" dirty="0" err="1">
                <a:solidFill>
                  <a:srgbClr val="FF0000"/>
                </a:solidFill>
                <a:latin typeface="Times New Roman" panose="02020603050405020304" pitchFamily="18" charset="0"/>
                <a:cs typeface="Times New Roman" panose="02020603050405020304" pitchFamily="18" charset="0"/>
              </a:rPr>
              <a:t>Đó</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là</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Lời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Chúa</a:t>
            </a:r>
            <a:r>
              <a:rPr lang="en-US" sz="48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D:\Anthony Sáng\ảnh riêng\Untitl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2143" y="0"/>
            <a:ext cx="6347713" cy="1320800"/>
          </a:xfrm>
        </p:spPr>
        <p:txBody>
          <a:bodyPr/>
          <a:lstStyle/>
          <a:p>
            <a:r>
              <a:rPr lang="en-US" b="1" dirty="0">
                <a:latin typeface="Times New Roman" panose="02020603050405020304" pitchFamily="18" charset="0"/>
                <a:cs typeface="Times New Roman" panose="02020603050405020304" pitchFamily="18" charset="0"/>
              </a:rPr>
              <a:t>NỘI DUNG BÀI CHIA SẺ</a:t>
            </a:r>
          </a:p>
        </p:txBody>
      </p:sp>
      <p:sp>
        <p:nvSpPr>
          <p:cNvPr id="4" name="Arrow: Chevron 3"/>
          <p:cNvSpPr/>
          <p:nvPr/>
        </p:nvSpPr>
        <p:spPr>
          <a:xfrm>
            <a:off x="2231823" y="1060844"/>
            <a:ext cx="7920880" cy="776052"/>
          </a:xfrm>
          <a:prstGeom prst="chevron">
            <a:avLst/>
          </a:prstGeom>
          <a:solidFill>
            <a:schemeClr val="accent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I. KHAI MẠC</a:t>
            </a:r>
          </a:p>
        </p:txBody>
      </p:sp>
      <p:sp>
        <p:nvSpPr>
          <p:cNvPr id="5" name="Arrow: Chevron 4"/>
          <p:cNvSpPr/>
          <p:nvPr/>
        </p:nvSpPr>
        <p:spPr>
          <a:xfrm>
            <a:off x="2207568" y="1836896"/>
            <a:ext cx="7992888" cy="936352"/>
          </a:xfrm>
          <a:prstGeom prst="chevron">
            <a:avLst/>
          </a:prstGeom>
          <a:solidFill>
            <a:schemeClr val="accent3"/>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II. Ý NGHĨA, NỘI DUNG, MỤC ĐÍCH CUỘC GẶP GỠ THỈNH Ý</a:t>
            </a:r>
          </a:p>
        </p:txBody>
      </p:sp>
      <p:sp>
        <p:nvSpPr>
          <p:cNvPr id="6" name="Arrow: Chevron 5"/>
          <p:cNvSpPr/>
          <p:nvPr/>
        </p:nvSpPr>
        <p:spPr>
          <a:xfrm>
            <a:off x="2207568" y="2773248"/>
            <a:ext cx="7992887" cy="776052"/>
          </a:xfrm>
          <a:prstGeom prst="chevron">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III. LẮNG NGHE LỜI CHÚA</a:t>
            </a:r>
          </a:p>
        </p:txBody>
      </p:sp>
      <p:sp>
        <p:nvSpPr>
          <p:cNvPr id="7" name="Arrow: Chevron 6"/>
          <p:cNvSpPr/>
          <p:nvPr/>
        </p:nvSpPr>
        <p:spPr>
          <a:xfrm>
            <a:off x="2207567" y="3549300"/>
            <a:ext cx="7992888" cy="776052"/>
          </a:xfrm>
          <a:prstGeom prst="chevron">
            <a:avLst/>
          </a:prstGeom>
          <a:solidFill>
            <a:schemeClr val="accent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IV. NHỮNG CÂU HỎI THỈNH Ý</a:t>
            </a:r>
          </a:p>
        </p:txBody>
      </p:sp>
      <p:sp>
        <p:nvSpPr>
          <p:cNvPr id="8" name="Arrow: Chevron 7">
            <a:extLst>
              <a:ext uri="{FF2B5EF4-FFF2-40B4-BE49-F238E27FC236}">
                <a16:creationId xmlns:a16="http://schemas.microsoft.com/office/drawing/2014/main" id="{D77E3600-09FD-4E01-A651-B9F69F600319}"/>
              </a:ext>
            </a:extLst>
          </p:cNvPr>
          <p:cNvSpPr/>
          <p:nvPr/>
        </p:nvSpPr>
        <p:spPr>
          <a:xfrm>
            <a:off x="2231823" y="4325352"/>
            <a:ext cx="7992888" cy="776052"/>
          </a:xfrm>
          <a:prstGeom prst="chevron">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V. KẾT THÚC BUỔI CỬ HÀNH</a:t>
            </a:r>
          </a:p>
        </p:txBody>
      </p:sp>
      <p:sp>
        <p:nvSpPr>
          <p:cNvPr id="9" name="Arrow: Chevron 8">
            <a:extLst>
              <a:ext uri="{FF2B5EF4-FFF2-40B4-BE49-F238E27FC236}">
                <a16:creationId xmlns:a16="http://schemas.microsoft.com/office/drawing/2014/main" id="{6FFE7C37-D201-4F9C-8E8E-F61C9EEB5028}"/>
              </a:ext>
            </a:extLst>
          </p:cNvPr>
          <p:cNvSpPr/>
          <p:nvPr/>
        </p:nvSpPr>
        <p:spPr>
          <a:xfrm>
            <a:off x="2231823" y="5101404"/>
            <a:ext cx="7992888" cy="776052"/>
          </a:xfrm>
          <a:prstGeom prst="chevron">
            <a:avLst/>
          </a:prstGeom>
          <a:solidFill>
            <a:schemeClr val="accent4">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VI. KẾT QUẢ THỈNH Ý</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1472" y="159718"/>
            <a:ext cx="5952661" cy="769441"/>
          </a:xfrm>
          <a:prstGeom prst="rect">
            <a:avLst/>
          </a:prstGeom>
          <a:noFill/>
        </p:spPr>
        <p:txBody>
          <a:bodyPr wrap="square" rtlCol="0">
            <a:spAutoFit/>
          </a:bodyPr>
          <a:lstStyle/>
          <a:p>
            <a:pPr marL="609585" indent="-609585">
              <a:buFont typeface="Times New Roman" panose="02020603050405020304" pitchFamily="18" charset="0"/>
              <a:buChar char="●"/>
            </a:pPr>
            <a:r>
              <a:rPr lang="en-US" sz="4400" b="1" i="1" dirty="0" err="1">
                <a:solidFill>
                  <a:srgbClr val="C00000"/>
                </a:solidFill>
                <a:latin typeface="Times New Roman" panose="02020603050405020304" pitchFamily="18" charset="0"/>
                <a:cs typeface="Times New Roman" panose="02020603050405020304" pitchFamily="18" charset="0"/>
              </a:rPr>
              <a:t>Gợi</a:t>
            </a:r>
            <a:r>
              <a:rPr lang="en-US" sz="4400" b="1" i="1" dirty="0">
                <a:solidFill>
                  <a:srgbClr val="C00000"/>
                </a:solidFill>
                <a:latin typeface="Times New Roman" panose="02020603050405020304" pitchFamily="18" charset="0"/>
                <a:cs typeface="Times New Roman" panose="02020603050405020304" pitchFamily="18" charset="0"/>
              </a:rPr>
              <a:t> ý </a:t>
            </a:r>
            <a:r>
              <a:rPr lang="en-US" sz="4400" b="1" i="1" dirty="0" err="1">
                <a:solidFill>
                  <a:srgbClr val="C00000"/>
                </a:solidFill>
                <a:latin typeface="Times New Roman" panose="02020603050405020304" pitchFamily="18" charset="0"/>
                <a:cs typeface="Times New Roman" panose="02020603050405020304" pitchFamily="18" charset="0"/>
              </a:rPr>
              <a:t>suy</a:t>
            </a:r>
            <a:r>
              <a:rPr lang="en-US" sz="4400" b="1" i="1" dirty="0">
                <a:solidFill>
                  <a:srgbClr val="C00000"/>
                </a:solidFill>
                <a:latin typeface="Times New Roman" panose="02020603050405020304" pitchFamily="18" charset="0"/>
                <a:cs typeface="Times New Roman" panose="02020603050405020304" pitchFamily="18" charset="0"/>
              </a:rPr>
              <a:t> </a:t>
            </a:r>
            <a:r>
              <a:rPr lang="en-US" sz="4400" b="1" i="1" dirty="0" err="1">
                <a:solidFill>
                  <a:srgbClr val="C00000"/>
                </a:solidFill>
                <a:latin typeface="Times New Roman" panose="02020603050405020304" pitchFamily="18" charset="0"/>
                <a:cs typeface="Times New Roman" panose="02020603050405020304" pitchFamily="18" charset="0"/>
              </a:rPr>
              <a:t>niệm</a:t>
            </a:r>
            <a:r>
              <a:rPr lang="en-US" sz="4400" b="1" i="1" dirty="0">
                <a:solidFill>
                  <a:srgbClr val="C00000"/>
                </a:solidFill>
                <a:latin typeface="Times New Roman" panose="02020603050405020304" pitchFamily="18" charset="0"/>
                <a:cs typeface="Times New Roman" panose="02020603050405020304" pitchFamily="18" charset="0"/>
              </a:rPr>
              <a:t>:</a:t>
            </a:r>
            <a:endParaRPr lang="en-US" sz="4400" b="1"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97227" y="774780"/>
            <a:ext cx="11713301" cy="6247864"/>
          </a:xfrm>
          <a:prstGeom prst="rect">
            <a:avLst/>
          </a:prstGeom>
          <a:noFill/>
        </p:spPr>
        <p:txBody>
          <a:bodyPr wrap="square" rtlCol="0">
            <a:spAutoFit/>
          </a:bodyPr>
          <a:lstStyle/>
          <a:p>
            <a:pPr algn="just"/>
            <a:r>
              <a:rPr lang="en-US" sz="4900" b="1" dirty="0" err="1">
                <a:latin typeface="Times New Roman" panose="02020603050405020304" pitchFamily="18" charset="0"/>
                <a:cs typeface="Times New Roman" panose="02020603050405020304" pitchFamily="18" charset="0"/>
              </a:rPr>
              <a:t>Thư</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gửi</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tín</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hữu</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thành</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Côrintô</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đã</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hai</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mươi</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thế</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kỷ</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rồi</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nhưng</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không</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có</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lấy</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một</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vết</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nhăn</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già</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nua</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Trái</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lại</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còn</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rất</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thời</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sự</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Làm</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sao</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còn</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giữ</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được</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căn</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tính</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Kitô</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trong</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một</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thế</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giới</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có</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nhiều</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giá</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trị</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khác</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Làm</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sao</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lọc</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ra</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được</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những</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tư</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tưởng</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đang</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thịnh</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hành</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trong</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đó</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những</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tư</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tưởng</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nào</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tương</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hợp</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với</a:t>
            </a:r>
            <a:r>
              <a:rPr lang="en-US" sz="4900" b="1" dirty="0">
                <a:latin typeface="Times New Roman" panose="02020603050405020304" pitchFamily="18" charset="0"/>
                <a:cs typeface="Times New Roman" panose="02020603050405020304" pitchFamily="18" charset="0"/>
              </a:rPr>
              <a:t> </a:t>
            </a:r>
            <a:r>
              <a:rPr lang="en-US" sz="4900" b="1" dirty="0" err="1">
                <a:latin typeface="Times New Roman" panose="02020603050405020304" pitchFamily="18" charset="0"/>
                <a:cs typeface="Times New Roman" panose="02020603050405020304" pitchFamily="18" charset="0"/>
              </a:rPr>
              <a:t>đức</a:t>
            </a:r>
            <a:r>
              <a:rPr lang="en-US" sz="4900" b="1" dirty="0">
                <a:latin typeface="Times New Roman" panose="02020603050405020304" pitchFamily="18" charset="0"/>
                <a:cs typeface="Times New Roman" panose="02020603050405020304" pitchFamily="18" charset="0"/>
              </a:rPr>
              <a:t> tin </a:t>
            </a:r>
            <a:r>
              <a:rPr lang="en-US" sz="4900" b="1" dirty="0" err="1">
                <a:latin typeface="Times New Roman" panose="02020603050405020304" pitchFamily="18" charset="0"/>
                <a:cs typeface="Times New Roman" panose="02020603050405020304" pitchFamily="18" charset="0"/>
              </a:rPr>
              <a:t>Kitô</a:t>
            </a:r>
            <a:r>
              <a:rPr lang="en-US" sz="4900" b="1"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339" y="-30520"/>
            <a:ext cx="11905323" cy="6740307"/>
          </a:xfrm>
          <a:prstGeom prst="rect">
            <a:avLst/>
          </a:prstGeom>
          <a:noFill/>
        </p:spPr>
        <p:txBody>
          <a:bodyPr wrap="square" rtlCol="0">
            <a:spAutoFit/>
          </a:bodyPr>
          <a:lstStyle/>
          <a:p>
            <a:pPr algn="just"/>
            <a:r>
              <a:rPr lang="en-US" sz="5400" b="1" dirty="0" err="1">
                <a:latin typeface="Times New Roman" panose="02020603050405020304" pitchFamily="18" charset="0"/>
                <a:cs typeface="Times New Roman" panose="02020603050405020304" pitchFamily="18" charset="0"/>
              </a:rPr>
              <a:t>Làm</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sao</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chung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sống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với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những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người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không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có</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đạo</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Kitô</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những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người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vô</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thần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mà</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không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lỗi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với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đức</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ái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nhưng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cũng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không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mất</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linh</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hồn</a:t>
            </a:r>
            <a:r>
              <a:rPr lang="en-US" sz="5400" b="1" dirty="0">
                <a:latin typeface="Times New Roman" panose="02020603050405020304" pitchFamily="18" charset="0"/>
                <a:cs typeface="Times New Roman" panose="02020603050405020304" pitchFamily="18" charset="0"/>
              </a:rPr>
              <a:t>”</a:t>
            </a:r>
            <a:r>
              <a:rPr lang="vi-VN" sz="5400" b="1" dirty="0">
                <a:latin typeface="Times New Roman" panose="02020603050405020304" pitchFamily="18" charset="0"/>
                <a:cs typeface="Times New Roman" panose="02020603050405020304" pitchFamily="18" charset="0"/>
              </a:rPr>
              <a:t>. N</a:t>
            </a:r>
            <a:r>
              <a:rPr lang="en-US" sz="5400" b="1" dirty="0" err="1">
                <a:latin typeface="Times New Roman" panose="02020603050405020304" pitchFamily="18" charset="0"/>
                <a:cs typeface="Times New Roman" panose="02020603050405020304" pitchFamily="18" charset="0"/>
              </a:rPr>
              <a:t>hư</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người</a:t>
            </a:r>
            <a:r>
              <a:rPr lang="en-US" sz="5400" b="1" dirty="0">
                <a:latin typeface="Times New Roman" panose="02020603050405020304" pitchFamily="18" charset="0"/>
                <a:cs typeface="Times New Roman" panose="02020603050405020304" pitchFamily="18" charset="0"/>
              </a:rPr>
              <a:t> ta </a:t>
            </a:r>
            <a:r>
              <a:rPr lang="en-US" sz="5400" b="1" dirty="0" err="1">
                <a:latin typeface="Times New Roman" panose="02020603050405020304" pitchFamily="18" charset="0"/>
                <a:cs typeface="Times New Roman" panose="02020603050405020304" pitchFamily="18" charset="0"/>
              </a:rPr>
              <a:t>thường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nói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Thế</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giới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chung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quanh</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chúng</a:t>
            </a:r>
            <a:r>
              <a:rPr lang="en-US" sz="5400" b="1" dirty="0">
                <a:latin typeface="Times New Roman" panose="02020603050405020304" pitchFamily="18" charset="0"/>
                <a:cs typeface="Times New Roman" panose="02020603050405020304" pitchFamily="18" charset="0"/>
              </a:rPr>
              <a:t> ta </a:t>
            </a:r>
            <a:r>
              <a:rPr lang="en-US" sz="5400" b="1" dirty="0" err="1">
                <a:latin typeface="Times New Roman" panose="02020603050405020304" pitchFamily="18" charset="0"/>
                <a:cs typeface="Times New Roman" panose="02020603050405020304" pitchFamily="18" charset="0"/>
              </a:rPr>
              <a:t>đang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thiên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về</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thỏa</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mãn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xác</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thịt</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và</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tiền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của</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làm</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sao</a:t>
            </a:r>
            <a:r>
              <a:rPr lang="en-US" sz="5400" b="1" dirty="0">
                <a:latin typeface="Times New Roman" panose="02020603050405020304" pitchFamily="18" charset="0"/>
                <a:cs typeface="Times New Roman" panose="02020603050405020304" pitchFamily="18" charset="0"/>
              </a:rPr>
              <a:t> loan </a:t>
            </a:r>
            <a:r>
              <a:rPr lang="en-US" sz="5400" b="1" dirty="0" err="1">
                <a:latin typeface="Times New Roman" panose="02020603050405020304" pitchFamily="18" charset="0"/>
                <a:cs typeface="Times New Roman" panose="02020603050405020304" pitchFamily="18" charset="0"/>
              </a:rPr>
              <a:t>báo</a:t>
            </a:r>
            <a:r>
              <a:rPr lang="en-US" sz="5400" b="1" dirty="0">
                <a:latin typeface="Times New Roman" panose="02020603050405020304" pitchFamily="18" charset="0"/>
                <a:cs typeface="Times New Roman" panose="02020603050405020304" pitchFamily="18" charset="0"/>
              </a:rPr>
              <a:t> Tin </a:t>
            </a:r>
            <a:r>
              <a:rPr lang="en-US" sz="5400" b="1" dirty="0" err="1">
                <a:latin typeface="Times New Roman" panose="02020603050405020304" pitchFamily="18" charset="0"/>
                <a:cs typeface="Times New Roman" panose="02020603050405020304" pitchFamily="18" charset="0"/>
              </a:rPr>
              <a:t>Mừng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cho</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họ</a:t>
            </a:r>
            <a:r>
              <a:rPr lang="en-US" sz="5400" b="1"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339" y="83357"/>
            <a:ext cx="11905323" cy="5909310"/>
          </a:xfrm>
          <a:prstGeom prst="rect">
            <a:avLst/>
          </a:prstGeom>
          <a:noFill/>
        </p:spPr>
        <p:txBody>
          <a:bodyPr wrap="square" rtlCol="0">
            <a:spAutoFit/>
          </a:bodyPr>
          <a:lstStyle/>
          <a:p>
            <a:pPr algn="just"/>
            <a:r>
              <a:rPr lang="en-US" sz="5400" b="1" dirty="0">
                <a:latin typeface="Times New Roman" panose="02020603050405020304" pitchFamily="18" charset="0"/>
                <a:cs typeface="Times New Roman" panose="02020603050405020304" pitchFamily="18" charset="0"/>
              </a:rPr>
              <a:t>Khi </a:t>
            </a:r>
            <a:r>
              <a:rPr lang="en-US" sz="5400" b="1" dirty="0" err="1">
                <a:latin typeface="Times New Roman" panose="02020603050405020304" pitchFamily="18" charset="0"/>
                <a:cs typeface="Times New Roman" panose="02020603050405020304" pitchFamily="18" charset="0"/>
              </a:rPr>
              <a:t>xưa</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đó</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cũng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là</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những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vấn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nạn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của</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tín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hữu</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thành</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Côrintô</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vừa</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được</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ơn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trở</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lại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sống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chung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với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đa</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số</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là</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dân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ngoại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Đó</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cũng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là</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những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trăn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trở</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của</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chúng</a:t>
            </a:r>
            <a:r>
              <a:rPr lang="en-US" sz="5400" b="1" dirty="0">
                <a:latin typeface="Times New Roman" panose="02020603050405020304" pitchFamily="18" charset="0"/>
                <a:cs typeface="Times New Roman" panose="02020603050405020304" pitchFamily="18" charset="0"/>
              </a:rPr>
              <a:t> ta </a:t>
            </a:r>
            <a:r>
              <a:rPr lang="en-US" sz="5400" b="1" dirty="0" err="1">
                <a:latin typeface="Times New Roman" panose="02020603050405020304" pitchFamily="18" charset="0"/>
                <a:cs typeface="Times New Roman" panose="02020603050405020304" pitchFamily="18" charset="0"/>
              </a:rPr>
              <a:t>ngày</a:t>
            </a:r>
            <a:r>
              <a:rPr lang="en-US" sz="5400" b="1" dirty="0">
                <a:latin typeface="Times New Roman" panose="02020603050405020304" pitchFamily="18" charset="0"/>
                <a:cs typeface="Times New Roman" panose="02020603050405020304" pitchFamily="18" charset="0"/>
              </a:rPr>
              <a:t> nay, </a:t>
            </a:r>
            <a:r>
              <a:rPr lang="en-US" sz="5400" b="1" dirty="0" err="1">
                <a:latin typeface="Times New Roman" panose="02020603050405020304" pitchFamily="18" charset="0"/>
                <a:cs typeface="Times New Roman" panose="02020603050405020304" pitchFamily="18" charset="0"/>
              </a:rPr>
              <a:t>dù</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là</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đạo</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gốc</a:t>
            </a:r>
            <a:r>
              <a:rPr lang="en-US" sz="5400" b="1" dirty="0">
                <a:latin typeface="Times New Roman" panose="02020603050405020304" pitchFamily="18" charset="0"/>
                <a:cs typeface="Times New Roman" panose="02020603050405020304" pitchFamily="18" charset="0"/>
              </a:rPr>
              <a:t> hay </a:t>
            </a:r>
            <a:r>
              <a:rPr lang="en-US" sz="5400" b="1" dirty="0" err="1">
                <a:latin typeface="Times New Roman" panose="02020603050405020304" pitchFamily="18" charset="0"/>
                <a:cs typeface="Times New Roman" panose="02020603050405020304" pitchFamily="18" charset="0"/>
              </a:rPr>
              <a:t>đạo</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mới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đứng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trước</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một</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xã</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hội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không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còn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dành</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ưu</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tiên</a:t>
            </a:r>
            <a:r>
              <a:rPr lang="en-US" sz="5400" b="1" dirty="0">
                <a:latin typeface="Times New Roman" panose="02020603050405020304" pitchFamily="18" charset="0"/>
                <a:cs typeface="Times New Roman" panose="02020603050405020304" pitchFamily="18" charset="0"/>
              </a:rPr>
              <a:t> tin </a:t>
            </a:r>
            <a:r>
              <a:rPr lang="en-US" sz="5400" b="1" dirty="0" err="1">
                <a:latin typeface="Times New Roman" panose="02020603050405020304" pitchFamily="18" charset="0"/>
                <a:cs typeface="Times New Roman" panose="02020603050405020304" pitchFamily="18" charset="0"/>
              </a:rPr>
              <a:t>vào</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những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giá</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trị</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Kitô</a:t>
            </a:r>
            <a:r>
              <a:rPr lang="en-US" sz="5400" b="1" dirty="0">
                <a:latin typeface="Times New Roman" panose="02020603050405020304" pitchFamily="18" charset="0"/>
                <a:cs typeface="Times New Roman" panose="02020603050405020304" pitchFamily="18" charset="0"/>
              </a:rPr>
              <a:t>.</a:t>
            </a:r>
            <a:r>
              <a:rPr lang="vi-VN" sz="5400" b="1" dirty="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339" y="-30520"/>
            <a:ext cx="11905323" cy="6463308"/>
          </a:xfrm>
          <a:prstGeom prst="rect">
            <a:avLst/>
          </a:prstGeom>
          <a:noFill/>
        </p:spPr>
        <p:txBody>
          <a:bodyPr wrap="square" rtlCol="0">
            <a:spAutoFit/>
          </a:bodyPr>
          <a:lstStyle/>
          <a:p>
            <a:pPr algn="just"/>
            <a:r>
              <a:rPr lang="en-US" sz="4600" b="1" dirty="0" err="1">
                <a:latin typeface="Times New Roman" panose="02020603050405020304" pitchFamily="18" charset="0"/>
                <a:cs typeface="Times New Roman" panose="02020603050405020304" pitchFamily="18" charset="0"/>
              </a:rPr>
              <a:t>Những</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giải</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đáp</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của</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Thánh</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Phaolô</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liên</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quan</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đến</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tất</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cả</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chúng</a:t>
            </a:r>
            <a:r>
              <a:rPr lang="en-US" sz="4600" b="1" dirty="0">
                <a:latin typeface="Times New Roman" panose="02020603050405020304" pitchFamily="18" charset="0"/>
                <a:cs typeface="Times New Roman" panose="02020603050405020304" pitchFamily="18" charset="0"/>
              </a:rPr>
              <a:t> ta. </a:t>
            </a:r>
            <a:r>
              <a:rPr lang="en-US" sz="4600" b="1" dirty="0" err="1">
                <a:latin typeface="Times New Roman" panose="02020603050405020304" pitchFamily="18" charset="0"/>
                <a:cs typeface="Times New Roman" panose="02020603050405020304" pitchFamily="18" charset="0"/>
              </a:rPr>
              <a:t>Thánh</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nhân</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nói</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đến</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những</a:t>
            </a:r>
            <a:r>
              <a:rPr lang="en-US" sz="4600" b="1" dirty="0">
                <a:latin typeface="Times New Roman" panose="02020603050405020304" pitchFamily="18" charset="0"/>
                <a:cs typeface="Times New Roman" panose="02020603050405020304" pitchFamily="18" charset="0"/>
              </a:rPr>
              <a:t> chia </a:t>
            </a:r>
            <a:r>
              <a:rPr lang="en-US" sz="4600" b="1" dirty="0" err="1">
                <a:latin typeface="Times New Roman" panose="02020603050405020304" pitchFamily="18" charset="0"/>
                <a:cs typeface="Times New Roman" panose="02020603050405020304" pitchFamily="18" charset="0"/>
              </a:rPr>
              <a:t>rẽ</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trong</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cộng</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đồng</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những</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vấn</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đề</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trong</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đời</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sống</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vợ</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chồng</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đặc</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biệt</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hai</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vợ</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chồng</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không</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cùng</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đức</a:t>
            </a:r>
            <a:r>
              <a:rPr lang="en-US" sz="4600" b="1" dirty="0">
                <a:latin typeface="Times New Roman" panose="02020603050405020304" pitchFamily="18" charset="0"/>
                <a:cs typeface="Times New Roman" panose="02020603050405020304" pitchFamily="18" charset="0"/>
              </a:rPr>
              <a:t> tin, </a:t>
            </a:r>
            <a:r>
              <a:rPr lang="en-US" sz="4600" b="1" dirty="0" err="1">
                <a:latin typeface="Times New Roman" panose="02020603050405020304" pitchFamily="18" charset="0"/>
                <a:cs typeface="Times New Roman" panose="02020603050405020304" pitchFamily="18" charset="0"/>
              </a:rPr>
              <a:t>hướng</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đi</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phải</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giữ</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giữa</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vô</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vàn</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những</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cám</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dỗ</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trong</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mỗi</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trường</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hợp</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ngài</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mời</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gọi</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hãy</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đặt</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mọi</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sự</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vào</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đúng</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chỗ</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đứng</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của</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nó</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trong</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sự</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liên</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đới</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và</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hiệp</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nhất</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với</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toàn</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thể</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Thân</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thể</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của</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Hội</a:t>
            </a:r>
            <a:r>
              <a:rPr lang="en-US" sz="4600" b="1" dirty="0">
                <a:latin typeface="Times New Roman" panose="02020603050405020304" pitchFamily="18" charset="0"/>
                <a:cs typeface="Times New Roman" panose="02020603050405020304" pitchFamily="18" charset="0"/>
              </a:rPr>
              <a:t> </a:t>
            </a:r>
            <a:r>
              <a:rPr lang="en-US" sz="4600" b="1" dirty="0" err="1">
                <a:latin typeface="Times New Roman" panose="02020603050405020304" pitchFamily="18" charset="0"/>
                <a:cs typeface="Times New Roman" panose="02020603050405020304" pitchFamily="18" charset="0"/>
              </a:rPr>
              <a:t>Thánh</a:t>
            </a:r>
            <a:r>
              <a:rPr lang="en-US" sz="4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79785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339" y="183232"/>
            <a:ext cx="11617291" cy="666786"/>
          </a:xfrm>
          <a:prstGeom prst="rect">
            <a:avLst/>
          </a:prstGeom>
          <a:noFill/>
        </p:spPr>
        <p:txBody>
          <a:bodyPr wrap="square" rtlCol="0">
            <a:spAutoFit/>
          </a:bodyPr>
          <a:lstStyle/>
          <a:p>
            <a:r>
              <a:rPr lang="vi-VN" sz="3733" b="1" dirty="0">
                <a:solidFill>
                  <a:srgbClr val="FF0000"/>
                </a:solidFill>
                <a:latin typeface="Times New Roman" panose="02020603050405020304" pitchFamily="18" charset="0"/>
                <a:cs typeface="Times New Roman" panose="02020603050405020304" pitchFamily="18" charset="0"/>
              </a:rPr>
              <a:t>IV:</a:t>
            </a:r>
            <a:r>
              <a:rPr lang="en-US" sz="3733" b="1" dirty="0">
                <a:solidFill>
                  <a:srgbClr val="FF0000"/>
                </a:solidFill>
                <a:latin typeface="Times New Roman" panose="02020603050405020304" pitchFamily="18" charset="0"/>
                <a:cs typeface="Times New Roman" panose="02020603050405020304" pitchFamily="18" charset="0"/>
              </a:rPr>
              <a:t> NHỮNG CÂU HỎI THỈNH Ý</a:t>
            </a:r>
            <a:endParaRPr lang="en-US" sz="3733"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15824" y="855291"/>
            <a:ext cx="11713301" cy="2554545"/>
          </a:xfrm>
          <a:prstGeom prst="rect">
            <a:avLst/>
          </a:prstGeom>
          <a:noFill/>
        </p:spPr>
        <p:txBody>
          <a:bodyPr wrap="square" rtlCol="0">
            <a:spAutoFit/>
          </a:bodyPr>
          <a:lstStyle/>
          <a:p>
            <a:pPr algn="just"/>
            <a:r>
              <a:rPr lang="en-US" sz="4000" b="1" dirty="0">
                <a:solidFill>
                  <a:srgbClr val="FF0000"/>
                </a:solidFill>
                <a:latin typeface="Times New Roman" panose="02020603050405020304" pitchFamily="18" charset="0"/>
                <a:cs typeface="Times New Roman" panose="02020603050405020304" pitchFamily="18" charset="0"/>
              </a:rPr>
              <a:t>1. </a:t>
            </a:r>
            <a:r>
              <a:rPr lang="vi-VN" sz="4000" b="1" dirty="0">
                <a:solidFill>
                  <a:srgbClr val="FF0000"/>
                </a:solidFill>
                <a:latin typeface="Times New Roman" panose="02020603050405020304" pitchFamily="18" charset="0"/>
                <a:cs typeface="Times New Roman" panose="02020603050405020304" pitchFamily="18" charset="0"/>
              </a:rPr>
              <a:t>Hội thánh Hiệp Hành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nghĩa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mọi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người</a:t>
            </a:r>
            <a:r>
              <a:rPr lang="en-US" sz="4000" b="1" dirty="0">
                <a:solidFill>
                  <a:srgbClr val="FF0000"/>
                </a:solidFill>
                <a:latin typeface="Times New Roman" panose="02020603050405020304" pitchFamily="18" charset="0"/>
                <a:cs typeface="Times New Roman" panose="02020603050405020304" pitchFamily="18" charset="0"/>
              </a:rPr>
              <a:t> </a:t>
            </a:r>
            <a:r>
              <a:rPr lang="vi-VN" sz="4000" b="1" dirty="0">
                <a:solidFill>
                  <a:srgbClr val="FF0000"/>
                </a:solidFill>
                <a:latin typeface="Times New Roman" panose="02020603050405020304" pitchFamily="18" charset="0"/>
                <a:cs typeface="Times New Roman" panose="02020603050405020304" pitchFamily="18" charset="0"/>
              </a:rPr>
              <a:t>“</a:t>
            </a:r>
            <a:r>
              <a:rPr lang="vi-VN" sz="4000" b="1" i="1" dirty="0">
                <a:solidFill>
                  <a:srgbClr val="FF0000"/>
                </a:solidFill>
                <a:latin typeface="Times New Roman" panose="02020603050405020304" pitchFamily="18" charset="0"/>
                <a:cs typeface="Times New Roman" panose="02020603050405020304" pitchFamily="18" charset="0"/>
              </a:rPr>
              <a:t>cùng nhau cất bước hành trình</a:t>
            </a:r>
            <a:r>
              <a:rPr lang="vi-VN"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để</a:t>
            </a:r>
            <a:r>
              <a:rPr lang="vi-VN" sz="4000" b="1" dirty="0">
                <a:solidFill>
                  <a:srgbClr val="FF0000"/>
                </a:solidFill>
                <a:latin typeface="Times New Roman" panose="02020603050405020304" pitchFamily="18" charset="0"/>
                <a:cs typeface="Times New Roman" panose="02020603050405020304" pitchFamily="18" charset="0"/>
              </a:rPr>
              <a:t> l</a:t>
            </a:r>
            <a:r>
              <a:rPr lang="en-US" sz="4000" b="1" dirty="0" err="1">
                <a:solidFill>
                  <a:srgbClr val="FF0000"/>
                </a:solidFill>
                <a:latin typeface="Times New Roman" panose="02020603050405020304" pitchFamily="18" charset="0"/>
                <a:cs typeface="Times New Roman" panose="02020603050405020304" pitchFamily="18" charset="0"/>
              </a:rPr>
              <a:t>àm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chứng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cho</a:t>
            </a:r>
            <a:r>
              <a:rPr lang="vi-VN" sz="4000" b="1" dirty="0">
                <a:solidFill>
                  <a:srgbClr val="FF0000"/>
                </a:solidFill>
                <a:latin typeface="Times New Roman" panose="02020603050405020304" pitchFamily="18" charset="0"/>
                <a:cs typeface="Times New Roman" panose="02020603050405020304" pitchFamily="18" charset="0"/>
              </a:rPr>
              <a:t> Tin Mừng. Vậy, sự đồng hành trong giáo xứ chúng ta đã diễn ra như thế nào?</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43633" y="3429000"/>
            <a:ext cx="11617291" cy="2718949"/>
          </a:xfrm>
          <a:prstGeom prst="rect">
            <a:avLst/>
          </a:prstGeom>
          <a:noFill/>
        </p:spPr>
        <p:txBody>
          <a:bodyPr wrap="square" rtlCol="0">
            <a:spAutoFit/>
          </a:bodyPr>
          <a:lstStyle/>
          <a:p>
            <a:pPr marL="380990" indent="-380990" algn="just">
              <a:buFont typeface="Wingdings" panose="05000000000000000000" pitchFamily="2" charset="2"/>
              <a:buChar char="Ø"/>
            </a:pPr>
            <a:r>
              <a:rPr lang="vi-VN" sz="4267" b="1" i="1" dirty="0">
                <a:solidFill>
                  <a:srgbClr val="002060"/>
                </a:solidFill>
                <a:latin typeface="Times New Roman" panose="02020603050405020304" pitchFamily="18" charset="0"/>
                <a:cs typeface="Times New Roman" panose="02020603050405020304" pitchFamily="18" charset="0"/>
              </a:rPr>
              <a:t> Giữa cha xứ với cha phó?</a:t>
            </a:r>
          </a:p>
          <a:p>
            <a:pPr marL="380990" indent="-380990" algn="just">
              <a:buFont typeface="Wingdings" panose="05000000000000000000" pitchFamily="2" charset="2"/>
              <a:buChar char="Ø"/>
            </a:pPr>
            <a:r>
              <a:rPr lang="vi-VN" sz="4267" b="1" i="1" dirty="0">
                <a:solidFill>
                  <a:srgbClr val="002060"/>
                </a:solidFill>
                <a:latin typeface="Times New Roman" panose="02020603050405020304" pitchFamily="18" charset="0"/>
                <a:cs typeface="Times New Roman" panose="02020603050405020304" pitchFamily="18" charset="0"/>
              </a:rPr>
              <a:t> Cha xứ và cha phó với các tu sĩ, với Hội đồng Mục vụ và với các thành phần khác trong giáo xứ?</a:t>
            </a:r>
            <a:endParaRPr lang="en-US" sz="4267" b="1" i="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349" y="86916"/>
            <a:ext cx="11617291" cy="6740307"/>
          </a:xfrm>
          <a:prstGeom prst="rect">
            <a:avLst/>
          </a:prstGeom>
          <a:noFill/>
        </p:spPr>
        <p:txBody>
          <a:bodyPr wrap="square" rtlCol="0">
            <a:spAutoFit/>
          </a:bodyPr>
          <a:lstStyle/>
          <a:p>
            <a:pPr marL="380990" indent="-380990" algn="just">
              <a:buFont typeface="Wingdings" panose="05000000000000000000" pitchFamily="2" charset="2"/>
              <a:buChar char="Ø"/>
            </a:pPr>
            <a:r>
              <a:rPr lang="vi-VN" sz="4800" b="1" i="1" dirty="0">
                <a:solidFill>
                  <a:srgbClr val="002060"/>
                </a:solidFill>
                <a:latin typeface="+mj-lt"/>
                <a:cs typeface="Times New Roman" panose="02020603050405020304" pitchFamily="18" charset="0"/>
              </a:rPr>
              <a:t> Giữa các tu sĩ với giáo dân?</a:t>
            </a:r>
          </a:p>
          <a:p>
            <a:pPr marL="380990" indent="-380990" algn="just">
              <a:buFont typeface="Wingdings" panose="05000000000000000000" pitchFamily="2" charset="2"/>
              <a:buChar char="Ø"/>
            </a:pPr>
            <a:r>
              <a:rPr lang="vi-VN" sz="4800" b="1" i="1" dirty="0">
                <a:solidFill>
                  <a:srgbClr val="002060"/>
                </a:solidFill>
                <a:latin typeface="+mj-lt"/>
                <a:cs typeface="Times New Roman" panose="02020603050405020304" pitchFamily="18" charset="0"/>
              </a:rPr>
              <a:t> Giữa Hội đồng Mục vụ với cộng đoàn giáo xứ?</a:t>
            </a:r>
          </a:p>
          <a:p>
            <a:pPr marL="380990" indent="-380990" algn="just">
              <a:buFont typeface="Wingdings" panose="05000000000000000000" pitchFamily="2" charset="2"/>
              <a:buChar char="Ø"/>
            </a:pPr>
            <a:r>
              <a:rPr lang="vi-VN" sz="4800" b="1" i="1" dirty="0">
                <a:solidFill>
                  <a:srgbClr val="002060"/>
                </a:solidFill>
                <a:latin typeface="+mj-lt"/>
                <a:cs typeface="Times New Roman" panose="02020603050405020304" pitchFamily="18" charset="0"/>
              </a:rPr>
              <a:t> Giữa các giáo họ, các tổ, xóm và các hội đoàn trong giáo xứ với nhau?</a:t>
            </a:r>
            <a:endParaRPr lang="en-US" sz="4800" b="1" i="1" dirty="0">
              <a:solidFill>
                <a:srgbClr val="002060"/>
              </a:solidFill>
              <a:latin typeface="+mj-lt"/>
              <a:cs typeface="Times New Roman" panose="02020603050405020304" pitchFamily="18" charset="0"/>
            </a:endParaRPr>
          </a:p>
          <a:p>
            <a:pPr marL="380990" indent="-380990" algn="just">
              <a:buFont typeface="Wingdings" panose="05000000000000000000" pitchFamily="2" charset="2"/>
              <a:buChar char="Ø"/>
            </a:pPr>
            <a:r>
              <a:rPr lang="vi-VN" sz="4800" b="1" i="1" dirty="0">
                <a:solidFill>
                  <a:srgbClr val="002060"/>
                </a:solidFill>
                <a:latin typeface="+mj-lt"/>
              </a:rPr>
              <a:t> Giữa các gia đình với nhau?</a:t>
            </a:r>
          </a:p>
          <a:p>
            <a:pPr marL="380990" indent="-380990" algn="just">
              <a:buFont typeface="Wingdings" panose="05000000000000000000" pitchFamily="2" charset="2"/>
              <a:buChar char="Ø"/>
            </a:pPr>
            <a:r>
              <a:rPr lang="vi-VN" sz="4800" b="1" i="1" dirty="0">
                <a:solidFill>
                  <a:srgbClr val="002060"/>
                </a:solidFill>
                <a:latin typeface="+mj-lt"/>
              </a:rPr>
              <a:t> Giữa người lớn và người trẻ?</a:t>
            </a:r>
          </a:p>
          <a:p>
            <a:pPr marL="380990" indent="-380990" algn="just">
              <a:buFont typeface="Wingdings" panose="05000000000000000000" pitchFamily="2" charset="2"/>
              <a:buChar char="Ø"/>
            </a:pPr>
            <a:r>
              <a:rPr lang="vi-VN" sz="4800" b="1" i="1" dirty="0">
                <a:solidFill>
                  <a:srgbClr val="002060"/>
                </a:solidFill>
                <a:latin typeface="+mj-lt"/>
              </a:rPr>
              <a:t> Giữa những người đi làm ăn xa với những người ở nhà?</a:t>
            </a:r>
            <a:endParaRPr lang="en-US" sz="4800" b="1" i="1"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barn(inVertical)">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350" y="164638"/>
            <a:ext cx="11713301" cy="2062296"/>
          </a:xfrm>
          <a:prstGeom prst="rect">
            <a:avLst/>
          </a:prstGeom>
          <a:noFill/>
        </p:spPr>
        <p:txBody>
          <a:bodyPr wrap="square" rtlCol="0">
            <a:spAutoFit/>
          </a:bodyPr>
          <a:lstStyle/>
          <a:p>
            <a:pPr algn="just"/>
            <a:r>
              <a:rPr lang="vi-VN" sz="4267" b="1" dirty="0">
                <a:solidFill>
                  <a:srgbClr val="FF0000"/>
                </a:solidFill>
                <a:latin typeface="+mj-lt"/>
              </a:rPr>
              <a:t>2. Để </a:t>
            </a:r>
            <a:r>
              <a:rPr lang="vi-VN" sz="4267" b="1" i="1" dirty="0">
                <a:solidFill>
                  <a:srgbClr val="FF0000"/>
                </a:solidFill>
                <a:latin typeface="+mj-lt"/>
              </a:rPr>
              <a:t>“cùng nhau cất bước hành trình”,</a:t>
            </a:r>
            <a:r>
              <a:rPr lang="vi-VN" sz="4267" b="1" dirty="0">
                <a:solidFill>
                  <a:srgbClr val="FF0000"/>
                </a:solidFill>
                <a:latin typeface="+mj-lt"/>
              </a:rPr>
              <a:t> </a:t>
            </a:r>
            <a:r>
              <a:rPr lang="vi-VN" sz="4267" b="1" u="sng" dirty="0">
                <a:solidFill>
                  <a:srgbClr val="FF0000"/>
                </a:solidFill>
                <a:latin typeface="+mj-lt"/>
              </a:rPr>
              <a:t>hiện trạng</a:t>
            </a:r>
            <a:r>
              <a:rPr lang="vi-VN" sz="4267" b="1" dirty="0">
                <a:solidFill>
                  <a:srgbClr val="FF0000"/>
                </a:solidFill>
                <a:latin typeface="+mj-lt"/>
              </a:rPr>
              <a:t> và </a:t>
            </a:r>
            <a:r>
              <a:rPr lang="vi-VN" sz="4267" b="1" u="sng" dirty="0">
                <a:solidFill>
                  <a:srgbClr val="FF0000"/>
                </a:solidFill>
                <a:latin typeface="+mj-lt"/>
              </a:rPr>
              <a:t>mong ước</a:t>
            </a:r>
            <a:r>
              <a:rPr lang="vi-VN" sz="4267" b="1" dirty="0">
                <a:solidFill>
                  <a:srgbClr val="FF0000"/>
                </a:solidFill>
                <a:latin typeface="+mj-lt"/>
              </a:rPr>
              <a:t> về sự </a:t>
            </a:r>
            <a:r>
              <a:rPr lang="vi-VN" sz="4267" b="1" i="1" dirty="0">
                <a:solidFill>
                  <a:srgbClr val="FF0000"/>
                </a:solidFill>
                <a:latin typeface="+mj-lt"/>
              </a:rPr>
              <a:t>gặp gỡ</a:t>
            </a:r>
            <a:r>
              <a:rPr lang="vi-VN" sz="4267" b="1" dirty="0">
                <a:solidFill>
                  <a:srgbClr val="FF0000"/>
                </a:solidFill>
                <a:latin typeface="+mj-lt"/>
              </a:rPr>
              <a:t> và </a:t>
            </a:r>
            <a:r>
              <a:rPr lang="vi-VN" sz="4267" b="1" i="1" dirty="0">
                <a:solidFill>
                  <a:srgbClr val="FF0000"/>
                </a:solidFill>
                <a:latin typeface="+mj-lt"/>
              </a:rPr>
              <a:t>tương quan</a:t>
            </a:r>
            <a:r>
              <a:rPr lang="vi-VN" sz="4267" b="1" dirty="0">
                <a:solidFill>
                  <a:srgbClr val="FF0000"/>
                </a:solidFill>
                <a:latin typeface="+mj-lt"/>
              </a:rPr>
              <a:t> trong giáo xứ như thế nào:</a:t>
            </a:r>
            <a:endParaRPr lang="en-US" sz="4267" b="1" dirty="0">
              <a:solidFill>
                <a:srgbClr val="FF0000"/>
              </a:solidFill>
              <a:latin typeface="+mj-lt"/>
            </a:endParaRPr>
          </a:p>
        </p:txBody>
      </p:sp>
      <p:sp>
        <p:nvSpPr>
          <p:cNvPr id="4" name="TextBox 3"/>
          <p:cNvSpPr txBox="1"/>
          <p:nvPr/>
        </p:nvSpPr>
        <p:spPr>
          <a:xfrm>
            <a:off x="239349" y="2169047"/>
            <a:ext cx="11713301" cy="4524315"/>
          </a:xfrm>
          <a:prstGeom prst="rect">
            <a:avLst/>
          </a:prstGeom>
          <a:noFill/>
        </p:spPr>
        <p:txBody>
          <a:bodyPr wrap="square" rtlCol="0">
            <a:spAutoFit/>
          </a:bodyPr>
          <a:lstStyle/>
          <a:p>
            <a:pPr marL="380990" indent="-380990" algn="just">
              <a:buFont typeface="Wingdings" panose="05000000000000000000" pitchFamily="2" charset="2"/>
              <a:buChar char="Ø"/>
            </a:pPr>
            <a:r>
              <a:rPr lang="vi-VN" sz="3600" b="1" i="1" dirty="0">
                <a:solidFill>
                  <a:srgbClr val="002060"/>
                </a:solidFill>
                <a:latin typeface="Times New Roman" panose="02020603050405020304" pitchFamily="18" charset="0"/>
                <a:cs typeface="Times New Roman" panose="02020603050405020304" pitchFamily="18" charset="0"/>
              </a:rPr>
              <a:t> Giữa cha xứ và cha phó?</a:t>
            </a:r>
          </a:p>
          <a:p>
            <a:pPr marL="380990" indent="-380990" algn="just">
              <a:buFont typeface="Wingdings" panose="05000000000000000000" pitchFamily="2" charset="2"/>
              <a:buChar char="Ø"/>
            </a:pPr>
            <a:r>
              <a:rPr lang="vi-VN" sz="3600" b="1" i="1" dirty="0">
                <a:solidFill>
                  <a:srgbClr val="002060"/>
                </a:solidFill>
                <a:latin typeface="Times New Roman" panose="02020603050405020304" pitchFamily="18" charset="0"/>
                <a:cs typeface="Times New Roman" panose="02020603050405020304" pitchFamily="18" charset="0"/>
              </a:rPr>
              <a:t> Giữa cha xứ với các tu sĩ?</a:t>
            </a:r>
            <a:endParaRPr lang="en-US" sz="3600" b="1" i="1" dirty="0">
              <a:solidFill>
                <a:srgbClr val="002060"/>
              </a:solidFill>
              <a:latin typeface="Times New Roman" panose="02020603050405020304" pitchFamily="18" charset="0"/>
              <a:cs typeface="Times New Roman" panose="02020603050405020304" pitchFamily="18" charset="0"/>
            </a:endParaRPr>
          </a:p>
          <a:p>
            <a:pPr marL="380990" indent="-380990" algn="just">
              <a:buFont typeface="Wingdings" panose="05000000000000000000" pitchFamily="2" charset="2"/>
              <a:buChar char="Ø"/>
            </a:pPr>
            <a:r>
              <a:rPr lang="vi-VN" sz="3600" b="1" i="1" dirty="0">
                <a:solidFill>
                  <a:srgbClr val="002060"/>
                </a:solidFill>
                <a:latin typeface="Times New Roman" panose="02020603050405020304" pitchFamily="18" charset="0"/>
                <a:cs typeface="Times New Roman" panose="02020603050405020304" pitchFamily="18" charset="0"/>
              </a:rPr>
              <a:t> Giữa cha xứ với Hội đồng Mục vụ, với các hội đoàn và các giới?</a:t>
            </a:r>
          </a:p>
          <a:p>
            <a:pPr marL="380990" indent="-380990" algn="just">
              <a:buFont typeface="Wingdings" panose="05000000000000000000" pitchFamily="2" charset="2"/>
              <a:buChar char="Ø"/>
            </a:pPr>
            <a:r>
              <a:rPr lang="vi-VN" sz="3600" b="1" i="1" dirty="0">
                <a:solidFill>
                  <a:srgbClr val="002060"/>
                </a:solidFill>
                <a:latin typeface="Times New Roman" panose="02020603050405020304" pitchFamily="18" charset="0"/>
                <a:cs typeface="Times New Roman" panose="02020603050405020304" pitchFamily="18" charset="0"/>
              </a:rPr>
              <a:t> Giữa cha xứ với những người nghèo, những người di dân đến sống trong địa bàn, những người khô khan, những người sống trong hoàn cảnh hôn nhân đổ vỡ, những người bỏ đạo, những lương dân sống trong địa bàn?</a:t>
            </a:r>
            <a:endParaRPr lang="en-US" sz="3600" b="1" i="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down)">
                                      <p:cBhvr>
                                        <p:cTn id="26" dur="580">
                                          <p:stCondLst>
                                            <p:cond delay="0"/>
                                          </p:stCondLst>
                                        </p:cTn>
                                        <p:tgtEl>
                                          <p:spTgt spid="4">
                                            <p:txEl>
                                              <p:pRg st="3" end="3"/>
                                            </p:txEl>
                                          </p:spTgt>
                                        </p:tgtEl>
                                      </p:cBhvr>
                                    </p:animEffect>
                                    <p:anim calcmode="lin" valueType="num">
                                      <p:cBhvr>
                                        <p:cTn id="27"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32" dur="26">
                                          <p:stCondLst>
                                            <p:cond delay="650"/>
                                          </p:stCondLst>
                                        </p:cTn>
                                        <p:tgtEl>
                                          <p:spTgt spid="4">
                                            <p:txEl>
                                              <p:pRg st="3" end="3"/>
                                            </p:txEl>
                                          </p:spTgt>
                                        </p:tgtEl>
                                      </p:cBhvr>
                                      <p:to x="100000" y="60000"/>
                                    </p:animScale>
                                    <p:animScale>
                                      <p:cBhvr>
                                        <p:cTn id="33" dur="166" decel="50000">
                                          <p:stCondLst>
                                            <p:cond delay="676"/>
                                          </p:stCondLst>
                                        </p:cTn>
                                        <p:tgtEl>
                                          <p:spTgt spid="4">
                                            <p:txEl>
                                              <p:pRg st="3" end="3"/>
                                            </p:txEl>
                                          </p:spTgt>
                                        </p:tgtEl>
                                      </p:cBhvr>
                                      <p:to x="100000" y="100000"/>
                                    </p:animScale>
                                    <p:animScale>
                                      <p:cBhvr>
                                        <p:cTn id="34" dur="26">
                                          <p:stCondLst>
                                            <p:cond delay="1312"/>
                                          </p:stCondLst>
                                        </p:cTn>
                                        <p:tgtEl>
                                          <p:spTgt spid="4">
                                            <p:txEl>
                                              <p:pRg st="3" end="3"/>
                                            </p:txEl>
                                          </p:spTgt>
                                        </p:tgtEl>
                                      </p:cBhvr>
                                      <p:to x="100000" y="80000"/>
                                    </p:animScale>
                                    <p:animScale>
                                      <p:cBhvr>
                                        <p:cTn id="35" dur="166" decel="50000">
                                          <p:stCondLst>
                                            <p:cond delay="1338"/>
                                          </p:stCondLst>
                                        </p:cTn>
                                        <p:tgtEl>
                                          <p:spTgt spid="4">
                                            <p:txEl>
                                              <p:pRg st="3" end="3"/>
                                            </p:txEl>
                                          </p:spTgt>
                                        </p:tgtEl>
                                      </p:cBhvr>
                                      <p:to x="100000" y="100000"/>
                                    </p:animScale>
                                    <p:animScale>
                                      <p:cBhvr>
                                        <p:cTn id="36" dur="26">
                                          <p:stCondLst>
                                            <p:cond delay="1642"/>
                                          </p:stCondLst>
                                        </p:cTn>
                                        <p:tgtEl>
                                          <p:spTgt spid="4">
                                            <p:txEl>
                                              <p:pRg st="3" end="3"/>
                                            </p:txEl>
                                          </p:spTgt>
                                        </p:tgtEl>
                                      </p:cBhvr>
                                      <p:to x="100000" y="90000"/>
                                    </p:animScale>
                                    <p:animScale>
                                      <p:cBhvr>
                                        <p:cTn id="37" dur="166" decel="50000">
                                          <p:stCondLst>
                                            <p:cond delay="1668"/>
                                          </p:stCondLst>
                                        </p:cTn>
                                        <p:tgtEl>
                                          <p:spTgt spid="4">
                                            <p:txEl>
                                              <p:pRg st="3" end="3"/>
                                            </p:txEl>
                                          </p:spTgt>
                                        </p:tgtEl>
                                      </p:cBhvr>
                                      <p:to x="100000" y="100000"/>
                                    </p:animScale>
                                    <p:animScale>
                                      <p:cBhvr>
                                        <p:cTn id="38" dur="26">
                                          <p:stCondLst>
                                            <p:cond delay="1808"/>
                                          </p:stCondLst>
                                        </p:cTn>
                                        <p:tgtEl>
                                          <p:spTgt spid="4">
                                            <p:txEl>
                                              <p:pRg st="3" end="3"/>
                                            </p:txEl>
                                          </p:spTgt>
                                        </p:tgtEl>
                                      </p:cBhvr>
                                      <p:to x="100000" y="95000"/>
                                    </p:animScale>
                                    <p:animScale>
                                      <p:cBhvr>
                                        <p:cTn id="39" dur="166" decel="50000">
                                          <p:stCondLst>
                                            <p:cond delay="1834"/>
                                          </p:stCondLst>
                                        </p:cTn>
                                        <p:tgtEl>
                                          <p:spTgt spid="4">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339" y="356659"/>
            <a:ext cx="11809312" cy="6780639"/>
          </a:xfrm>
          <a:prstGeom prst="rect">
            <a:avLst/>
          </a:prstGeom>
          <a:noFill/>
        </p:spPr>
        <p:txBody>
          <a:bodyPr wrap="square" rtlCol="0">
            <a:spAutoFit/>
          </a:bodyPr>
          <a:lstStyle/>
          <a:p>
            <a:pPr marL="380990" indent="-380990" algn="just">
              <a:buFont typeface="Wingdings" panose="05000000000000000000" pitchFamily="2" charset="2"/>
              <a:buChar char="Ø"/>
            </a:pPr>
            <a:r>
              <a:rPr lang="vi-VN" sz="3733" b="1" i="1" dirty="0">
                <a:solidFill>
                  <a:srgbClr val="002060"/>
                </a:solidFill>
                <a:latin typeface="Times New Roman" panose="02020603050405020304" pitchFamily="18" charset="0"/>
                <a:cs typeface="Times New Roman" panose="02020603050405020304" pitchFamily="18" charset="0"/>
              </a:rPr>
              <a:t> Giữa cha xứ với các tổ chức xã hội, chính quyền dân sự địa phương?</a:t>
            </a:r>
          </a:p>
          <a:p>
            <a:pPr marL="380990" indent="-380990" algn="just">
              <a:buFont typeface="Wingdings" panose="05000000000000000000" pitchFamily="2" charset="2"/>
              <a:buChar char="Ø"/>
            </a:pPr>
            <a:r>
              <a:rPr lang="vi-VN" sz="3733" b="1" i="1" dirty="0">
                <a:solidFill>
                  <a:srgbClr val="002060"/>
                </a:solidFill>
                <a:latin typeface="Times New Roman" panose="02020603050405020304" pitchFamily="18" charset="0"/>
                <a:cs typeface="Times New Roman" panose="02020603050405020304" pitchFamily="18" charset="0"/>
              </a:rPr>
              <a:t> Giữa cộng đoàn các giáo họ trong cùng giáo xứ với nhau?</a:t>
            </a:r>
            <a:endParaRPr lang="en-US" sz="3733" b="1" i="1" dirty="0">
              <a:solidFill>
                <a:srgbClr val="002060"/>
              </a:solidFill>
              <a:latin typeface="Times New Roman" panose="02020603050405020304" pitchFamily="18" charset="0"/>
              <a:cs typeface="Times New Roman" panose="02020603050405020304" pitchFamily="18" charset="0"/>
            </a:endParaRPr>
          </a:p>
          <a:p>
            <a:pPr marL="380990" indent="-380990" algn="just">
              <a:buFont typeface="Wingdings" panose="05000000000000000000" pitchFamily="2" charset="2"/>
              <a:buChar char="Ø"/>
            </a:pPr>
            <a:r>
              <a:rPr lang="vi-VN" sz="3733" b="1" i="1" dirty="0">
                <a:solidFill>
                  <a:srgbClr val="002060"/>
                </a:solidFill>
                <a:latin typeface="Times New Roman" panose="02020603050405020304" pitchFamily="18" charset="0"/>
                <a:cs typeface="Times New Roman" panose="02020603050405020304" pitchFamily="18" charset="0"/>
              </a:rPr>
              <a:t> Giữa những hội đoàn với nhau?</a:t>
            </a:r>
            <a:endParaRPr lang="en-US" sz="3733" b="1" i="1" dirty="0">
              <a:solidFill>
                <a:srgbClr val="002060"/>
              </a:solidFill>
              <a:latin typeface="Times New Roman" panose="02020603050405020304" pitchFamily="18" charset="0"/>
              <a:cs typeface="Times New Roman" panose="02020603050405020304" pitchFamily="18" charset="0"/>
            </a:endParaRPr>
          </a:p>
          <a:p>
            <a:pPr marL="380990" indent="-380990" algn="just">
              <a:buFont typeface="Wingdings" panose="05000000000000000000" pitchFamily="2" charset="2"/>
              <a:buChar char="Ø"/>
            </a:pPr>
            <a:r>
              <a:rPr lang="vi-VN" sz="3733" b="1" i="1" dirty="0">
                <a:solidFill>
                  <a:srgbClr val="002060"/>
                </a:solidFill>
                <a:latin typeface="Times New Roman" panose="02020603050405020304" pitchFamily="18" charset="0"/>
                <a:cs typeface="Times New Roman" panose="02020603050405020304" pitchFamily="18" charset="0"/>
              </a:rPr>
              <a:t> Giữa những những giáo dân cùng giáo họ, giáo xứ với nhau?</a:t>
            </a:r>
            <a:endParaRPr lang="en-US" sz="3733" b="1" i="1" dirty="0">
              <a:solidFill>
                <a:srgbClr val="002060"/>
              </a:solidFill>
              <a:latin typeface="Times New Roman" panose="02020603050405020304" pitchFamily="18" charset="0"/>
              <a:cs typeface="Times New Roman" panose="02020603050405020304" pitchFamily="18" charset="0"/>
            </a:endParaRPr>
          </a:p>
          <a:p>
            <a:pPr marL="380990" indent="-380990" algn="just">
              <a:buFont typeface="Wingdings" panose="05000000000000000000" pitchFamily="2" charset="2"/>
              <a:buChar char="Ø"/>
            </a:pPr>
            <a:r>
              <a:rPr lang="vi-VN" sz="3733" b="1" i="1" dirty="0">
                <a:solidFill>
                  <a:srgbClr val="002060"/>
                </a:solidFill>
                <a:latin typeface="Times New Roman" panose="02020603050405020304" pitchFamily="18" charset="0"/>
                <a:cs typeface="Times New Roman" panose="02020603050405020304" pitchFamily="18" charset="0"/>
              </a:rPr>
              <a:t> Giữa những giáo dân với lương dân sinh sống trong cùng địa bàn hoặc sống cận kề giáo xứ?</a:t>
            </a:r>
            <a:endParaRPr lang="en-US" sz="3733" b="1" i="1" dirty="0">
              <a:solidFill>
                <a:srgbClr val="002060"/>
              </a:solidFill>
              <a:latin typeface="Times New Roman" panose="02020603050405020304" pitchFamily="18" charset="0"/>
              <a:cs typeface="Times New Roman" panose="02020603050405020304" pitchFamily="18" charset="0"/>
            </a:endParaRPr>
          </a:p>
          <a:p>
            <a:pPr marL="380990" indent="-380990" algn="just">
              <a:buFont typeface="Wingdings" panose="05000000000000000000" pitchFamily="2" charset="2"/>
              <a:buChar char="Ø"/>
            </a:pPr>
            <a:r>
              <a:rPr lang="vi-VN" sz="3733" b="1" i="1" dirty="0">
                <a:solidFill>
                  <a:srgbClr val="002060"/>
                </a:solidFill>
                <a:latin typeface="Times New Roman" panose="02020603050405020304" pitchFamily="18" charset="0"/>
                <a:cs typeface="Times New Roman" panose="02020603050405020304" pitchFamily="18" charset="0"/>
              </a:rPr>
              <a:t> Giữa cộng đồng tín hữu Công giáo với các tổ chức xã hội, với cán bộ chính quyền địa phương?</a:t>
            </a:r>
            <a:endParaRPr lang="en-US" sz="3733" b="1" i="1" dirty="0">
              <a:solidFill>
                <a:srgbClr val="002060"/>
              </a:solidFill>
              <a:latin typeface="Times New Roman" panose="02020603050405020304" pitchFamily="18" charset="0"/>
              <a:cs typeface="Times New Roman" panose="02020603050405020304" pitchFamily="18" charset="0"/>
            </a:endParaRPr>
          </a:p>
          <a:p>
            <a:pPr marL="380990" indent="-380990">
              <a:buFont typeface="Wingdings" panose="05000000000000000000" pitchFamily="2" charset="2"/>
              <a:buChar char="Ø"/>
            </a:pPr>
            <a:endParaRPr lang="en-US" sz="2400" b="1" i="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339" y="72458"/>
            <a:ext cx="11809312" cy="2062296"/>
          </a:xfrm>
          <a:prstGeom prst="rect">
            <a:avLst/>
          </a:prstGeom>
          <a:noFill/>
        </p:spPr>
        <p:txBody>
          <a:bodyPr wrap="square" rtlCol="0">
            <a:spAutoFit/>
          </a:bodyPr>
          <a:lstStyle/>
          <a:p>
            <a:pPr algn="just"/>
            <a:r>
              <a:rPr lang="vi-VN" sz="4267" b="1" dirty="0">
                <a:solidFill>
                  <a:srgbClr val="FF0000"/>
                </a:solidFill>
                <a:latin typeface="Times New Roman" panose="02020603050405020304" pitchFamily="18" charset="0"/>
                <a:cs typeface="Times New Roman" panose="02020603050405020304" pitchFamily="18" charset="0"/>
              </a:rPr>
              <a:t>3. Đối với mỗi người nói riêng và cả cộng đoàn nói chung, những sự kiện, biến cố diễn ra trong giáo xứ đã: </a:t>
            </a:r>
            <a:endParaRPr lang="en-US" sz="4267"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43339" y="2134754"/>
            <a:ext cx="11809312" cy="5324535"/>
          </a:xfrm>
          <a:prstGeom prst="rect">
            <a:avLst/>
          </a:prstGeom>
          <a:noFill/>
        </p:spPr>
        <p:txBody>
          <a:bodyPr wrap="square" rtlCol="0">
            <a:spAutoFit/>
          </a:bodyPr>
          <a:lstStyle/>
          <a:p>
            <a:pPr marL="380990" indent="-380990" algn="just">
              <a:buFont typeface="Wingdings" panose="05000000000000000000" pitchFamily="2" charset="2"/>
              <a:buChar char="Ø"/>
            </a:pPr>
            <a:r>
              <a:rPr lang="vi-VN" sz="3800" b="1" i="1" dirty="0">
                <a:solidFill>
                  <a:srgbClr val="002060"/>
                </a:solidFill>
                <a:latin typeface="Times New Roman" panose="02020603050405020304" pitchFamily="18" charset="0"/>
                <a:cs typeface="Times New Roman" panose="02020603050405020304" pitchFamily="18" charset="0"/>
              </a:rPr>
              <a:t>Mang lại những niềm vui và sự khích lệ nào?</a:t>
            </a:r>
            <a:endParaRPr lang="en-US" sz="3800" b="1" i="1" dirty="0">
              <a:solidFill>
                <a:srgbClr val="002060"/>
              </a:solidFill>
              <a:latin typeface="Times New Roman" panose="02020603050405020304" pitchFamily="18" charset="0"/>
              <a:cs typeface="Times New Roman" panose="02020603050405020304" pitchFamily="18" charset="0"/>
            </a:endParaRPr>
          </a:p>
          <a:p>
            <a:pPr marL="380990" indent="-380990" algn="just">
              <a:buFont typeface="Wingdings" panose="05000000000000000000" pitchFamily="2" charset="2"/>
              <a:buChar char="Ø"/>
            </a:pPr>
            <a:r>
              <a:rPr lang="vi-VN" sz="3800" b="1" i="1" dirty="0">
                <a:solidFill>
                  <a:srgbClr val="002060"/>
                </a:solidFill>
                <a:latin typeface="Times New Roman" panose="02020603050405020304" pitchFamily="18" charset="0"/>
                <a:cs typeface="Times New Roman" panose="02020603050405020304" pitchFamily="18" charset="0"/>
              </a:rPr>
              <a:t>Gây ra những khó khăn và trở ngại nào? </a:t>
            </a:r>
            <a:endParaRPr lang="en-US" sz="3800" b="1" i="1" dirty="0">
              <a:solidFill>
                <a:srgbClr val="002060"/>
              </a:solidFill>
              <a:latin typeface="Times New Roman" panose="02020603050405020304" pitchFamily="18" charset="0"/>
              <a:cs typeface="Times New Roman" panose="02020603050405020304" pitchFamily="18" charset="0"/>
            </a:endParaRPr>
          </a:p>
          <a:p>
            <a:pPr marL="380990" indent="-380990" algn="just">
              <a:buFont typeface="Wingdings" panose="05000000000000000000" pitchFamily="2" charset="2"/>
              <a:buChar char="Ø"/>
            </a:pPr>
            <a:r>
              <a:rPr lang="vi-VN" sz="3800" b="1" i="1" dirty="0">
                <a:solidFill>
                  <a:srgbClr val="002060"/>
                </a:solidFill>
                <a:latin typeface="Times New Roman" panose="02020603050405020304" pitchFamily="18" charset="0"/>
                <a:cs typeface="Times New Roman" panose="02020603050405020304" pitchFamily="18" charset="0"/>
              </a:rPr>
              <a:t>Để lại những thương tích nào? </a:t>
            </a:r>
            <a:endParaRPr lang="en-US" sz="3800" b="1" i="1" dirty="0">
              <a:solidFill>
                <a:srgbClr val="002060"/>
              </a:solidFill>
              <a:latin typeface="Times New Roman" panose="02020603050405020304" pitchFamily="18" charset="0"/>
              <a:cs typeface="Times New Roman" panose="02020603050405020304" pitchFamily="18" charset="0"/>
            </a:endParaRPr>
          </a:p>
          <a:p>
            <a:pPr marL="380990" indent="-380990" algn="just">
              <a:buFont typeface="Wingdings" panose="05000000000000000000" pitchFamily="2" charset="2"/>
              <a:buChar char="Ø"/>
            </a:pPr>
            <a:r>
              <a:rPr lang="vi-VN" sz="3800" b="1" i="1" dirty="0">
                <a:solidFill>
                  <a:srgbClr val="002060"/>
                </a:solidFill>
                <a:latin typeface="Times New Roman" panose="02020603050405020304" pitchFamily="18" charset="0"/>
                <a:cs typeface="Times New Roman" panose="02020603050405020304" pitchFamily="18" charset="0"/>
              </a:rPr>
              <a:t>Có thể rút ra những bài học kinh nghiệm nào từ các sự kiện, biến cố đã diễn ra đó?</a:t>
            </a:r>
            <a:endParaRPr lang="en-US" sz="3800" b="1" i="1" dirty="0">
              <a:solidFill>
                <a:srgbClr val="002060"/>
              </a:solidFill>
              <a:latin typeface="Times New Roman" panose="02020603050405020304" pitchFamily="18" charset="0"/>
              <a:cs typeface="Times New Roman" panose="02020603050405020304" pitchFamily="18" charset="0"/>
            </a:endParaRPr>
          </a:p>
          <a:p>
            <a:pPr marL="380990" indent="-380990" algn="just">
              <a:buFont typeface="Wingdings" panose="05000000000000000000" pitchFamily="2" charset="2"/>
              <a:buChar char="Ø"/>
            </a:pPr>
            <a:r>
              <a:rPr lang="vi-VN" sz="3800" b="1" i="1" dirty="0">
                <a:solidFill>
                  <a:srgbClr val="002060"/>
                </a:solidFill>
                <a:latin typeface="Times New Roman" panose="02020603050405020304" pitchFamily="18" charset="0"/>
                <a:cs typeface="Times New Roman" panose="02020603050405020304" pitchFamily="18" charset="0"/>
              </a:rPr>
              <a:t>Chúa muốn mỗi người và cả cộng đoàn phải thực hiện những điều gì cho hiện tại và tương lai của giáo xứ từ những sự kiện, biến cố đã diễn ra?</a:t>
            </a:r>
            <a:endParaRPr lang="en-US" sz="3800" b="1" i="1" dirty="0">
              <a:solidFill>
                <a:srgbClr val="002060"/>
              </a:solidFill>
              <a:latin typeface="Times New Roman" panose="02020603050405020304" pitchFamily="18" charset="0"/>
              <a:cs typeface="Times New Roman" panose="02020603050405020304" pitchFamily="18" charset="0"/>
            </a:endParaRPr>
          </a:p>
          <a:p>
            <a:pPr algn="just"/>
            <a:endParaRPr lang="en-US" sz="3600" b="1" i="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down)">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circle(in)">
                                      <p:cBhvr>
                                        <p:cTn id="29"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339" y="260648"/>
            <a:ext cx="11809312" cy="1569660"/>
          </a:xfrm>
          <a:prstGeom prst="rect">
            <a:avLst/>
          </a:prstGeom>
          <a:noFill/>
        </p:spPr>
        <p:txBody>
          <a:bodyPr wrap="square" rtlCol="0">
            <a:spAutoFit/>
          </a:bodyPr>
          <a:lstStyle/>
          <a:p>
            <a:pPr algn="just"/>
            <a:r>
              <a:rPr lang="vi-VN" sz="4800" b="1" dirty="0">
                <a:solidFill>
                  <a:srgbClr val="FF0000"/>
                </a:solidFill>
                <a:latin typeface="+mj-lt"/>
              </a:rPr>
              <a:t>4. Việc phát biểu thể hiện như thế nào trong cộng đoàn giáo xứ:</a:t>
            </a:r>
            <a:endParaRPr lang="en-US" sz="4800" b="1" dirty="0">
              <a:solidFill>
                <a:srgbClr val="FF0000"/>
              </a:solidFill>
              <a:latin typeface="+mj-lt"/>
            </a:endParaRPr>
          </a:p>
        </p:txBody>
      </p:sp>
      <p:sp>
        <p:nvSpPr>
          <p:cNvPr id="4" name="TextBox 3"/>
          <p:cNvSpPr txBox="1"/>
          <p:nvPr/>
        </p:nvSpPr>
        <p:spPr>
          <a:xfrm>
            <a:off x="287355" y="1830308"/>
            <a:ext cx="11521280" cy="4154984"/>
          </a:xfrm>
          <a:prstGeom prst="rect">
            <a:avLst/>
          </a:prstGeom>
          <a:noFill/>
        </p:spPr>
        <p:txBody>
          <a:bodyPr wrap="square" rtlCol="0">
            <a:spAutoFit/>
          </a:bodyPr>
          <a:lstStyle/>
          <a:p>
            <a:pPr marL="380990" indent="-380990" algn="just">
              <a:buFont typeface="Wingdings" panose="05000000000000000000" pitchFamily="2" charset="2"/>
              <a:buChar char="Ø"/>
            </a:pPr>
            <a:r>
              <a:rPr lang="vi-VN" sz="4267" b="1" i="1" dirty="0">
                <a:solidFill>
                  <a:srgbClr val="002060"/>
                </a:solidFill>
                <a:latin typeface="Times New Roman" panose="02020603050405020304" pitchFamily="18" charset="0"/>
                <a:cs typeface="Times New Roman" panose="02020603050405020304" pitchFamily="18" charset="0"/>
              </a:rPr>
              <a:t> </a:t>
            </a:r>
            <a:r>
              <a:rPr lang="vi-VN" sz="4400" b="1" i="1" dirty="0">
                <a:solidFill>
                  <a:srgbClr val="002060"/>
                </a:solidFill>
                <a:latin typeface="Times New Roman" panose="02020603050405020304" pitchFamily="18" charset="0"/>
                <a:cs typeface="Times New Roman" panose="02020603050405020304" pitchFamily="18" charset="0"/>
              </a:rPr>
              <a:t>Có tự do và được tạo cơ hội phát biểu trên tinh thần xây dựng không?</a:t>
            </a:r>
            <a:endParaRPr lang="en-US" sz="4400" b="1" i="1" dirty="0">
              <a:solidFill>
                <a:srgbClr val="002060"/>
              </a:solidFill>
              <a:latin typeface="Times New Roman" panose="02020603050405020304" pitchFamily="18" charset="0"/>
              <a:cs typeface="Times New Roman" panose="02020603050405020304" pitchFamily="18" charset="0"/>
            </a:endParaRPr>
          </a:p>
          <a:p>
            <a:pPr marL="380990" indent="-380990" algn="just">
              <a:buFont typeface="Wingdings" panose="05000000000000000000" pitchFamily="2" charset="2"/>
              <a:buChar char="Ø"/>
            </a:pPr>
            <a:r>
              <a:rPr lang="vi-VN" sz="4400" b="1" i="1" dirty="0">
                <a:solidFill>
                  <a:srgbClr val="002060"/>
                </a:solidFill>
                <a:latin typeface="Times New Roman" panose="02020603050405020304" pitchFamily="18" charset="0"/>
                <a:cs typeface="Times New Roman" panose="02020603050405020304" pitchFamily="18" charset="0"/>
              </a:rPr>
              <a:t> Có thẳng thắn, trung thực và bác ái không?</a:t>
            </a:r>
            <a:endParaRPr lang="en-US" sz="4400" b="1" i="1" dirty="0">
              <a:solidFill>
                <a:srgbClr val="002060"/>
              </a:solidFill>
              <a:latin typeface="Times New Roman" panose="02020603050405020304" pitchFamily="18" charset="0"/>
              <a:cs typeface="Times New Roman" panose="02020603050405020304" pitchFamily="18" charset="0"/>
            </a:endParaRPr>
          </a:p>
          <a:p>
            <a:pPr marL="380990" indent="-380990" algn="just">
              <a:buFont typeface="Wingdings" panose="05000000000000000000" pitchFamily="2" charset="2"/>
              <a:buChar char="Ø"/>
            </a:pPr>
            <a:r>
              <a:rPr lang="vi-VN" sz="4400" b="1" i="1" dirty="0">
                <a:solidFill>
                  <a:srgbClr val="002060"/>
                </a:solidFill>
                <a:latin typeface="Times New Roman" panose="02020603050405020304" pitchFamily="18" charset="0"/>
                <a:cs typeface="Times New Roman" panose="02020603050405020304" pitchFamily="18" charset="0"/>
              </a:rPr>
              <a:t> Dùng các phương tiện truyền thông để: thông tin hiệp thông, truyền giáo, hay nhằm bôi nhọ, lên án, chỉ trích, loại trừ, chia rẽ lẫn nhau?</a:t>
            </a:r>
            <a:endParaRPr lang="en-US" sz="4400" b="1" i="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down)">
                                      <p:cBhvr>
                                        <p:cTn id="2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7401" y="1002552"/>
            <a:ext cx="3501280" cy="830997"/>
          </a:xfrm>
          <a:prstGeom prst="rect">
            <a:avLst/>
          </a:prstGeom>
          <a:noFill/>
        </p:spPr>
        <p:txBody>
          <a:bodyPr wrap="none" rtlCol="0">
            <a:spAutoFit/>
          </a:bodyPr>
          <a:lstStyle/>
          <a:p>
            <a:r>
              <a:rPr lang="vi-VN" sz="4800" b="1" dirty="0">
                <a:solidFill>
                  <a:srgbClr val="FF0000"/>
                </a:solidFill>
                <a:latin typeface="+mj-lt"/>
              </a:rPr>
              <a:t>I</a:t>
            </a:r>
            <a:r>
              <a:rPr lang="en-US" sz="4800" b="1" dirty="0">
                <a:solidFill>
                  <a:srgbClr val="FF0000"/>
                </a:solidFill>
                <a:latin typeface="+mj-lt"/>
              </a:rPr>
              <a:t>.</a:t>
            </a:r>
            <a:r>
              <a:rPr lang="vi-VN" sz="4800" b="1" dirty="0">
                <a:solidFill>
                  <a:srgbClr val="FF0000"/>
                </a:solidFill>
                <a:latin typeface="+mj-lt"/>
              </a:rPr>
              <a:t> Khai Mạc </a:t>
            </a:r>
            <a:endParaRPr lang="en-US" sz="4800" b="1" dirty="0">
              <a:solidFill>
                <a:srgbClr val="FF0000"/>
              </a:solidFill>
              <a:latin typeface="+mj-lt"/>
            </a:endParaRPr>
          </a:p>
        </p:txBody>
      </p:sp>
      <p:sp>
        <p:nvSpPr>
          <p:cNvPr id="6" name="TextBox 5"/>
          <p:cNvSpPr txBox="1"/>
          <p:nvPr/>
        </p:nvSpPr>
        <p:spPr>
          <a:xfrm>
            <a:off x="635267" y="2117951"/>
            <a:ext cx="9313035" cy="3255635"/>
          </a:xfrm>
          <a:prstGeom prst="rect">
            <a:avLst/>
          </a:prstGeom>
          <a:noFill/>
          <a:scene3d>
            <a:camera prst="orthographicFront"/>
            <a:lightRig rig="threePt" dir="t"/>
          </a:scene3d>
          <a:sp3d>
            <a:bevelT/>
          </a:sp3d>
        </p:spPr>
        <p:txBody>
          <a:bodyPr wrap="square" rtlCol="0">
            <a:spAutoFit/>
          </a:bodyPr>
          <a:lstStyle/>
          <a:p>
            <a:pPr marL="380990" indent="-380990">
              <a:lnSpc>
                <a:spcPct val="200000"/>
              </a:lnSpc>
              <a:buFont typeface="Wingdings" panose="05000000000000000000" pitchFamily="2" charset="2"/>
              <a:buChar char="Ø"/>
            </a:pPr>
            <a:r>
              <a:rPr lang="vi-VN" sz="3600" b="1">
                <a:solidFill>
                  <a:srgbClr val="002060"/>
                </a:solidFill>
                <a:latin typeface="+mj-lt"/>
              </a:rPr>
              <a:t>Dấu </a:t>
            </a:r>
            <a:r>
              <a:rPr lang="vi-VN" sz="3600" b="1" dirty="0" err="1">
                <a:solidFill>
                  <a:srgbClr val="002060"/>
                </a:solidFill>
                <a:latin typeface="+mj-lt"/>
              </a:rPr>
              <a:t>Thánh</a:t>
            </a:r>
            <a:r>
              <a:rPr lang="vi-VN" sz="3600" b="1" dirty="0">
                <a:solidFill>
                  <a:srgbClr val="002060"/>
                </a:solidFill>
                <a:latin typeface="+mj-lt"/>
              </a:rPr>
              <a:t> </a:t>
            </a:r>
            <a:r>
              <a:rPr lang="vi-VN" sz="3600" b="1" dirty="0" err="1">
                <a:solidFill>
                  <a:srgbClr val="002060"/>
                </a:solidFill>
                <a:latin typeface="+mj-lt"/>
              </a:rPr>
              <a:t>Giá</a:t>
            </a:r>
            <a:endParaRPr lang="vi-VN" sz="3600" b="1" dirty="0">
              <a:solidFill>
                <a:srgbClr val="002060"/>
              </a:solidFill>
              <a:latin typeface="+mj-lt"/>
            </a:endParaRPr>
          </a:p>
          <a:p>
            <a:pPr marL="380990" indent="-380990">
              <a:lnSpc>
                <a:spcPct val="200000"/>
              </a:lnSpc>
              <a:buFont typeface="Wingdings" panose="05000000000000000000" pitchFamily="2" charset="2"/>
              <a:buChar char="Ø"/>
            </a:pPr>
            <a:r>
              <a:rPr lang="en-US" sz="3600" b="1" dirty="0">
                <a:solidFill>
                  <a:srgbClr val="002060"/>
                </a:solidFill>
                <a:latin typeface="+mj-lt"/>
              </a:rPr>
              <a:t>K</a:t>
            </a:r>
            <a:r>
              <a:rPr lang="vi-VN" sz="3600" b="1" dirty="0">
                <a:solidFill>
                  <a:srgbClr val="002060"/>
                </a:solidFill>
                <a:latin typeface="+mj-lt"/>
              </a:rPr>
              <a:t>inh Chúa Thánh Thần</a:t>
            </a:r>
          </a:p>
          <a:p>
            <a:pPr marL="380990" indent="-380990">
              <a:lnSpc>
                <a:spcPct val="200000"/>
              </a:lnSpc>
              <a:buFont typeface="Wingdings" panose="05000000000000000000" pitchFamily="2" charset="2"/>
              <a:buChar char="Ø"/>
            </a:pPr>
            <a:r>
              <a:rPr lang="vi-VN" sz="3600" b="1" dirty="0">
                <a:solidFill>
                  <a:srgbClr val="002060"/>
                </a:solidFill>
                <a:latin typeface="+mj-lt"/>
              </a:rPr>
              <a:t>Kinh Cầu Cho Thượng Hội Đồng </a:t>
            </a:r>
            <a:endParaRPr lang="en-US" sz="3600" b="1" dirty="0">
              <a:solidFill>
                <a:srgbClr val="002060"/>
              </a:solidFill>
              <a:latin typeface="+mj-lt"/>
            </a:endParaRPr>
          </a:p>
        </p:txBody>
      </p:sp>
      <p:pic>
        <p:nvPicPr>
          <p:cNvPr id="1029" name="Picture 5" descr="Những Bài Học Từ Chuỗi Mân Côi – Giáo phận Bắc N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3321" y="837798"/>
            <a:ext cx="4128459" cy="2784309"/>
          </a:xfrm>
          <a:prstGeom prst="roundRect">
            <a:avLst>
              <a:gd name="adj" fmla="val 30309"/>
            </a:avLst>
          </a:prstGeom>
          <a:solidFill>
            <a:srgbClr val="FFFFFF"/>
          </a:solidFill>
          <a:ln w="76200" cap="sq">
            <a:solidFill>
              <a:schemeClr val="accent6">
                <a:lumMod val="60000"/>
                <a:lumOff val="40000"/>
              </a:schemeClr>
            </a:solidFill>
            <a:miter lim="800000"/>
            <a:headEnd/>
            <a:tailEnd/>
          </a:ln>
          <a:effectLst>
            <a:outerShdw blurRad="44450" dist="27940" dir="5400000" algn="ctr">
              <a:srgbClr val="000000">
                <a:alpha val="32000"/>
              </a:srgbClr>
            </a:outerShdw>
            <a:reflection blurRad="12700" stA="33000" endPos="28000" dist="5000" dir="5400000" sy="-100000" algn="bl" rotWithShape="0"/>
          </a:effectLst>
          <a:scene3d>
            <a:camera prst="orthographicFront">
              <a:rot lat="0" lon="0" rev="0"/>
            </a:camera>
            <a:lightRig rig="balanced" dir="t">
              <a:rot lat="0" lon="0" rev="8700000"/>
            </a:lightRig>
          </a:scene3d>
          <a:sp3d>
            <a:bevelT w="190500" h="38100"/>
          </a:sp3d>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328" y="164638"/>
            <a:ext cx="12001333" cy="913007"/>
          </a:xfrm>
          <a:prstGeom prst="rect">
            <a:avLst/>
          </a:prstGeom>
          <a:noFill/>
        </p:spPr>
        <p:txBody>
          <a:bodyPr wrap="square" rtlCol="0">
            <a:spAutoFit/>
          </a:bodyPr>
          <a:lstStyle/>
          <a:p>
            <a:pPr algn="just"/>
            <a:r>
              <a:rPr lang="vi-VN" sz="5333" b="1" dirty="0">
                <a:solidFill>
                  <a:srgbClr val="FF0000"/>
                </a:solidFill>
                <a:latin typeface="+mj-lt"/>
              </a:rPr>
              <a:t>5. Việc lắng nghe như thế nào đối với:</a:t>
            </a:r>
            <a:endParaRPr lang="en-US" sz="5333" b="1" dirty="0">
              <a:solidFill>
                <a:srgbClr val="FF0000"/>
              </a:solidFill>
              <a:latin typeface="+mj-lt"/>
            </a:endParaRPr>
          </a:p>
        </p:txBody>
      </p:sp>
      <p:sp>
        <p:nvSpPr>
          <p:cNvPr id="4" name="TextBox 3"/>
          <p:cNvSpPr txBox="1"/>
          <p:nvPr/>
        </p:nvSpPr>
        <p:spPr>
          <a:xfrm>
            <a:off x="65611" y="1152208"/>
            <a:ext cx="11785963" cy="6001643"/>
          </a:xfrm>
          <a:prstGeom prst="rect">
            <a:avLst/>
          </a:prstGeom>
          <a:noFill/>
        </p:spPr>
        <p:txBody>
          <a:bodyPr wrap="square" rtlCol="0">
            <a:spAutoFit/>
          </a:bodyPr>
          <a:lstStyle/>
          <a:p>
            <a:pPr marL="380990" indent="-380990" algn="just">
              <a:buFont typeface="Wingdings" panose="05000000000000000000" pitchFamily="2" charset="2"/>
              <a:buChar char="Ø"/>
            </a:pPr>
            <a:r>
              <a:rPr lang="vi-VN" sz="4800" b="1" i="1" dirty="0">
                <a:solidFill>
                  <a:srgbClr val="002060"/>
                </a:solidFill>
                <a:latin typeface="Times New Roman" panose="02020603050405020304" pitchFamily="18" charset="0"/>
                <a:cs typeface="Times New Roman" panose="02020603050405020304" pitchFamily="18" charset="0"/>
              </a:rPr>
              <a:t> Tiếng nói của cha xứ (và cha phó) trong tư cách là người hướng dẫn cộng đoàn giáo xứ?</a:t>
            </a:r>
            <a:endParaRPr lang="en-US" sz="4800" b="1" i="1" dirty="0">
              <a:solidFill>
                <a:srgbClr val="002060"/>
              </a:solidFill>
              <a:latin typeface="Times New Roman" panose="02020603050405020304" pitchFamily="18" charset="0"/>
              <a:cs typeface="Times New Roman" panose="02020603050405020304" pitchFamily="18" charset="0"/>
            </a:endParaRPr>
          </a:p>
          <a:p>
            <a:pPr marL="380990" indent="-380990" algn="just">
              <a:buFont typeface="Wingdings" panose="05000000000000000000" pitchFamily="2" charset="2"/>
              <a:buChar char="Ø"/>
            </a:pPr>
            <a:r>
              <a:rPr lang="vi-VN" sz="4800" b="1" i="1" dirty="0">
                <a:solidFill>
                  <a:srgbClr val="002060"/>
                </a:solidFill>
                <a:latin typeface="Times New Roman" panose="02020603050405020304" pitchFamily="18" charset="0"/>
                <a:cs typeface="Times New Roman" panose="02020603050405020304" pitchFamily="18" charset="0"/>
              </a:rPr>
              <a:t> Tiếng nói của các tu sĩ?</a:t>
            </a:r>
            <a:endParaRPr lang="en-US" sz="4800" b="1" i="1" dirty="0">
              <a:solidFill>
                <a:srgbClr val="002060"/>
              </a:solidFill>
              <a:latin typeface="Times New Roman" panose="02020603050405020304" pitchFamily="18" charset="0"/>
              <a:cs typeface="Times New Roman" panose="02020603050405020304" pitchFamily="18" charset="0"/>
            </a:endParaRPr>
          </a:p>
          <a:p>
            <a:pPr marL="380990" indent="-380990" algn="just">
              <a:buFont typeface="Wingdings" panose="05000000000000000000" pitchFamily="2" charset="2"/>
              <a:buChar char="Ø"/>
            </a:pPr>
            <a:r>
              <a:rPr lang="vi-VN" sz="4800" b="1" i="1" dirty="0">
                <a:solidFill>
                  <a:srgbClr val="002060"/>
                </a:solidFill>
                <a:latin typeface="Times New Roman" panose="02020603050405020304" pitchFamily="18" charset="0"/>
                <a:cs typeface="Times New Roman" panose="02020603050405020304" pitchFamily="18" charset="0"/>
              </a:rPr>
              <a:t> Tiếng nói của Hội đồng Mục vụ?</a:t>
            </a:r>
            <a:endParaRPr lang="en-US" sz="4800" b="1" i="1" dirty="0">
              <a:solidFill>
                <a:srgbClr val="002060"/>
              </a:solidFill>
              <a:latin typeface="Times New Roman" panose="02020603050405020304" pitchFamily="18" charset="0"/>
              <a:cs typeface="Times New Roman" panose="02020603050405020304" pitchFamily="18" charset="0"/>
            </a:endParaRPr>
          </a:p>
          <a:p>
            <a:pPr marL="380990" indent="-380990" algn="just">
              <a:buFont typeface="Wingdings" panose="05000000000000000000" pitchFamily="2" charset="2"/>
              <a:buChar char="Ø"/>
            </a:pPr>
            <a:r>
              <a:rPr lang="vi-VN" sz="4800" b="1" i="1" dirty="0">
                <a:solidFill>
                  <a:srgbClr val="002060"/>
                </a:solidFill>
                <a:latin typeface="Times New Roman" panose="02020603050405020304" pitchFamily="18" charset="0"/>
                <a:cs typeface="Times New Roman" panose="02020603050405020304" pitchFamily="18" charset="0"/>
              </a:rPr>
              <a:t> Tiếng nói của phụ nữ và người trẻ trong giáo xứ?</a:t>
            </a:r>
            <a:endParaRPr lang="en-US" sz="4800" b="1" i="1" dirty="0">
              <a:solidFill>
                <a:srgbClr val="002060"/>
              </a:solidFill>
              <a:latin typeface="Times New Roman" panose="02020603050405020304" pitchFamily="18" charset="0"/>
              <a:cs typeface="Times New Roman" panose="02020603050405020304" pitchFamily="18" charset="0"/>
            </a:endParaRPr>
          </a:p>
          <a:p>
            <a:pPr marL="380990" indent="-380990" algn="just">
              <a:buFont typeface="Wingdings" panose="05000000000000000000" pitchFamily="2" charset="2"/>
              <a:buChar char="Ø"/>
            </a:pPr>
            <a:endParaRPr lang="en-US" sz="4800" b="1" i="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down)">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wipe(down)">
                                      <p:cBhvr>
                                        <p:cTn id="2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333" y="621141"/>
            <a:ext cx="12001333" cy="5262979"/>
          </a:xfrm>
          <a:prstGeom prst="rect">
            <a:avLst/>
          </a:prstGeom>
          <a:noFill/>
        </p:spPr>
        <p:txBody>
          <a:bodyPr wrap="square" rtlCol="0">
            <a:spAutoFit/>
          </a:bodyPr>
          <a:lstStyle/>
          <a:p>
            <a:pPr marL="380990" indent="-380990" algn="just">
              <a:buFont typeface="Wingdings" panose="05000000000000000000" pitchFamily="2" charset="2"/>
              <a:buChar char="Ø"/>
            </a:pPr>
            <a:r>
              <a:rPr lang="vi-VN" sz="4800" b="1" i="1" dirty="0" err="1">
                <a:solidFill>
                  <a:srgbClr val="002060"/>
                </a:solidFill>
                <a:latin typeface="Times New Roman" panose="02020603050405020304" pitchFamily="18" charset="0"/>
                <a:cs typeface="Times New Roman" panose="02020603050405020304" pitchFamily="18" charset="0"/>
              </a:rPr>
              <a:t>Tiếng</a:t>
            </a:r>
            <a:r>
              <a:rPr lang="vi-VN" sz="4800" b="1" i="1" dirty="0">
                <a:solidFill>
                  <a:srgbClr val="002060"/>
                </a:solidFill>
                <a:latin typeface="Times New Roman" panose="02020603050405020304" pitchFamily="18" charset="0"/>
                <a:cs typeface="Times New Roman" panose="02020603050405020304" pitchFamily="18" charset="0"/>
              </a:rPr>
              <a:t> nói của những người có quan điểm khác với đa số trong giáo xứ?</a:t>
            </a:r>
            <a:endParaRPr lang="en-US" sz="4800" b="1" i="1" dirty="0">
              <a:solidFill>
                <a:srgbClr val="002060"/>
              </a:solidFill>
              <a:latin typeface="Times New Roman" panose="02020603050405020304" pitchFamily="18" charset="0"/>
              <a:cs typeface="Times New Roman" panose="02020603050405020304" pitchFamily="18" charset="0"/>
            </a:endParaRPr>
          </a:p>
          <a:p>
            <a:pPr marL="380990" indent="-380990" algn="just">
              <a:buFont typeface="Wingdings" panose="05000000000000000000" pitchFamily="2" charset="2"/>
              <a:buChar char="Ø"/>
            </a:pPr>
            <a:r>
              <a:rPr lang="vi-VN" sz="4800" b="1" i="1" dirty="0">
                <a:solidFill>
                  <a:srgbClr val="002060"/>
                </a:solidFill>
                <a:latin typeface="Times New Roman" panose="02020603050405020304" pitchFamily="18" charset="0"/>
                <a:cs typeface="Times New Roman" panose="02020603050405020304" pitchFamily="18" charset="0"/>
              </a:rPr>
              <a:t> Tiếng nói của những người đói nghèo, bệnh tật, những người khô khan, những người bỏ đạo?</a:t>
            </a:r>
            <a:endParaRPr lang="en-US" sz="4800" b="1" i="1" dirty="0">
              <a:solidFill>
                <a:srgbClr val="002060"/>
              </a:solidFill>
              <a:latin typeface="Times New Roman" panose="02020603050405020304" pitchFamily="18" charset="0"/>
              <a:cs typeface="Times New Roman" panose="02020603050405020304" pitchFamily="18" charset="0"/>
            </a:endParaRPr>
          </a:p>
          <a:p>
            <a:pPr marL="380990" indent="-380990" algn="just">
              <a:buFont typeface="Wingdings" panose="05000000000000000000" pitchFamily="2" charset="2"/>
              <a:buChar char="Ø"/>
            </a:pPr>
            <a:r>
              <a:rPr lang="vi-VN" sz="4800" b="1" i="1" dirty="0">
                <a:solidFill>
                  <a:srgbClr val="002060"/>
                </a:solidFill>
                <a:latin typeface="Times New Roman" panose="02020603050405020304" pitchFamily="18" charset="0"/>
                <a:cs typeface="Times New Roman" panose="02020603050405020304" pitchFamily="18" charset="0"/>
              </a:rPr>
              <a:t> Tiếng nói của những người lương dân sinh sống trên cùng địa bàn?</a:t>
            </a:r>
            <a:endParaRPr lang="en-US" sz="48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716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down)">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8628"/>
            <a:ext cx="11952651" cy="2062296"/>
          </a:xfrm>
          <a:prstGeom prst="rect">
            <a:avLst/>
          </a:prstGeom>
          <a:noFill/>
        </p:spPr>
        <p:txBody>
          <a:bodyPr wrap="square" rtlCol="0">
            <a:spAutoFit/>
          </a:bodyPr>
          <a:lstStyle/>
          <a:p>
            <a:pPr algn="just"/>
            <a:r>
              <a:rPr lang="vi-VN" sz="4267" b="1" dirty="0">
                <a:solidFill>
                  <a:srgbClr val="FF0000"/>
                </a:solidFill>
                <a:latin typeface="Times New Roman" panose="02020603050405020304" pitchFamily="18" charset="0"/>
                <a:cs typeface="Times New Roman" panose="02020603050405020304" pitchFamily="18" charset="0"/>
              </a:rPr>
              <a:t>6. Việc </a:t>
            </a:r>
            <a:r>
              <a:rPr lang="vi-VN" sz="4267" b="1" i="1" dirty="0">
                <a:solidFill>
                  <a:srgbClr val="FF0000"/>
                </a:solidFill>
                <a:latin typeface="Times New Roman" panose="02020603050405020304" pitchFamily="18" charset="0"/>
                <a:cs typeface="Times New Roman" panose="02020603050405020304" pitchFamily="18" charset="0"/>
              </a:rPr>
              <a:t>cử hành </a:t>
            </a:r>
            <a:r>
              <a:rPr lang="vi-VN" sz="4267" b="1" dirty="0">
                <a:solidFill>
                  <a:srgbClr val="FF0000"/>
                </a:solidFill>
                <a:latin typeface="Times New Roman" panose="02020603050405020304" pitchFamily="18" charset="0"/>
                <a:cs typeface="Times New Roman" panose="02020603050405020304" pitchFamily="18" charset="0"/>
              </a:rPr>
              <a:t>và </a:t>
            </a:r>
            <a:r>
              <a:rPr lang="vi-VN" sz="4267" b="1" i="1" dirty="0">
                <a:solidFill>
                  <a:srgbClr val="FF0000"/>
                </a:solidFill>
                <a:latin typeface="Times New Roman" panose="02020603050405020304" pitchFamily="18" charset="0"/>
                <a:cs typeface="Times New Roman" panose="02020603050405020304" pitchFamily="18" charset="0"/>
              </a:rPr>
              <a:t>tham dự</a:t>
            </a:r>
            <a:r>
              <a:rPr lang="vi-VN" sz="4267" b="1" dirty="0">
                <a:solidFill>
                  <a:srgbClr val="FF0000"/>
                </a:solidFill>
                <a:latin typeface="Times New Roman" panose="02020603050405020304" pitchFamily="18" charset="0"/>
                <a:cs typeface="Times New Roman" panose="02020603050405020304" pitchFamily="18" charset="0"/>
              </a:rPr>
              <a:t> thánh lễ, giờ kinh cũng như các việc đạo đức khác:</a:t>
            </a:r>
            <a:endParaRPr lang="en-US" sz="4267" b="1" dirty="0">
              <a:solidFill>
                <a:srgbClr val="FF0000"/>
              </a:solidFill>
              <a:latin typeface="Times New Roman" panose="02020603050405020304" pitchFamily="18" charset="0"/>
              <a:cs typeface="Times New Roman" panose="02020603050405020304" pitchFamily="18" charset="0"/>
            </a:endParaRPr>
          </a:p>
          <a:p>
            <a:pPr algn="just"/>
            <a:endParaRPr lang="en-US" sz="4267"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19674" y="1518646"/>
            <a:ext cx="11952651" cy="3046988"/>
          </a:xfrm>
          <a:prstGeom prst="rect">
            <a:avLst/>
          </a:prstGeom>
          <a:noFill/>
        </p:spPr>
        <p:txBody>
          <a:bodyPr wrap="square" rtlCol="0">
            <a:spAutoFit/>
          </a:bodyPr>
          <a:lstStyle/>
          <a:p>
            <a:pPr marL="380990" indent="-380990" algn="just">
              <a:buFont typeface="Wingdings" panose="05000000000000000000" pitchFamily="2" charset="2"/>
              <a:buChar char="Ø"/>
            </a:pPr>
            <a:r>
              <a:rPr lang="vi-VN" sz="4800" b="1" i="1" dirty="0">
                <a:solidFill>
                  <a:srgbClr val="002060"/>
                </a:solidFill>
                <a:latin typeface="Times New Roman" panose="02020603050405020304" pitchFamily="18" charset="0"/>
                <a:cs typeface="Times New Roman" panose="02020603050405020304" pitchFamily="18" charset="0"/>
              </a:rPr>
              <a:t> Cha xứ và cha phó có cử hành đúng với sứ vụ và bổn phận của mình không?</a:t>
            </a:r>
            <a:endParaRPr lang="en-US" sz="4800" b="1" i="1" dirty="0">
              <a:solidFill>
                <a:srgbClr val="002060"/>
              </a:solidFill>
              <a:latin typeface="Times New Roman" panose="02020603050405020304" pitchFamily="18" charset="0"/>
              <a:cs typeface="Times New Roman" panose="02020603050405020304" pitchFamily="18" charset="0"/>
            </a:endParaRPr>
          </a:p>
          <a:p>
            <a:pPr marL="380990" indent="-380990" algn="just">
              <a:buFont typeface="Wingdings" panose="05000000000000000000" pitchFamily="2" charset="2"/>
              <a:buChar char="Ø"/>
            </a:pPr>
            <a:r>
              <a:rPr lang="vi-VN" sz="4800" b="1" i="1" dirty="0">
                <a:solidFill>
                  <a:srgbClr val="002060"/>
                </a:solidFill>
                <a:latin typeface="Times New Roman" panose="02020603050405020304" pitchFamily="18" charset="0"/>
                <a:cs typeface="Times New Roman" panose="02020603050405020304" pitchFamily="18" charset="0"/>
              </a:rPr>
              <a:t> Người giáo dân có tham dự thánh lễ cách tích cực và chủ động không?</a:t>
            </a:r>
            <a:endParaRPr lang="en-US" sz="4800" b="1" i="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35845"/>
            <a:ext cx="12001333" cy="6186309"/>
          </a:xfrm>
          <a:prstGeom prst="rect">
            <a:avLst/>
          </a:prstGeom>
          <a:noFill/>
        </p:spPr>
        <p:txBody>
          <a:bodyPr wrap="square" rtlCol="0">
            <a:spAutoFit/>
          </a:bodyPr>
          <a:lstStyle/>
          <a:p>
            <a:pPr marL="380990" indent="-380990" algn="just">
              <a:buFont typeface="Wingdings" panose="05000000000000000000" pitchFamily="2" charset="2"/>
              <a:buChar char="Ø"/>
            </a:pP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Lời</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Chúa</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và</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Thánh</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Thể</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có</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là</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động</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lực</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thúc</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đẩy</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và</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hướng</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dẫn</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các</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thực</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hành</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của</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đời</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sống</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và</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trách</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nhiệm</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truyền</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giáo</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của</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người</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tín</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hữu</a:t>
            </a:r>
            <a:r>
              <a:rPr lang="vi-VN" sz="4400" b="1" i="1" dirty="0">
                <a:solidFill>
                  <a:srgbClr val="002060"/>
                </a:solidFill>
                <a:latin typeface="Times New Roman" panose="02020603050405020304" pitchFamily="18" charset="0"/>
                <a:cs typeface="Times New Roman" panose="02020603050405020304" pitchFamily="18" charset="0"/>
              </a:rPr>
              <a:t> không?</a:t>
            </a:r>
            <a:endParaRPr lang="en-US" sz="4400" b="1" i="1" dirty="0">
              <a:solidFill>
                <a:srgbClr val="002060"/>
              </a:solidFill>
              <a:latin typeface="Times New Roman" panose="02020603050405020304" pitchFamily="18" charset="0"/>
              <a:cs typeface="Times New Roman" panose="02020603050405020304" pitchFamily="18" charset="0"/>
            </a:endParaRPr>
          </a:p>
          <a:p>
            <a:pPr marL="380990" indent="-380990" algn="just">
              <a:buFont typeface="Wingdings" panose="05000000000000000000" pitchFamily="2" charset="2"/>
              <a:buChar char="Ø"/>
            </a:pP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Các</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cử</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hành</a:t>
            </a:r>
            <a:r>
              <a:rPr lang="vi-VN" sz="4400" b="1" i="1" dirty="0">
                <a:solidFill>
                  <a:srgbClr val="002060"/>
                </a:solidFill>
                <a:latin typeface="Times New Roman" panose="02020603050405020304" pitchFamily="18" charset="0"/>
                <a:cs typeface="Times New Roman" panose="02020603050405020304" pitchFamily="18" charset="0"/>
              </a:rPr>
              <a:t> an </a:t>
            </a:r>
            <a:r>
              <a:rPr lang="vi-VN" sz="4400" b="1" i="1" dirty="0" err="1">
                <a:solidFill>
                  <a:srgbClr val="002060"/>
                </a:solidFill>
                <a:latin typeface="Times New Roman" panose="02020603050405020304" pitchFamily="18" charset="0"/>
                <a:cs typeface="Times New Roman" panose="02020603050405020304" pitchFamily="18" charset="0"/>
              </a:rPr>
              <a:t>táng</a:t>
            </a:r>
            <a:r>
              <a:rPr lang="vi-VN" sz="4400" b="1" i="1" dirty="0">
                <a:solidFill>
                  <a:srgbClr val="002060"/>
                </a:solidFill>
                <a:latin typeface="Times New Roman" panose="02020603050405020304" pitchFamily="18" charset="0"/>
                <a:cs typeface="Times New Roman" panose="02020603050405020304" pitchFamily="18" charset="0"/>
              </a:rPr>
              <a:t>, hôn </a:t>
            </a:r>
            <a:r>
              <a:rPr lang="vi-VN" sz="4400" b="1" i="1" dirty="0" err="1">
                <a:solidFill>
                  <a:srgbClr val="002060"/>
                </a:solidFill>
                <a:latin typeface="Times New Roman" panose="02020603050405020304" pitchFamily="18" charset="0"/>
                <a:cs typeface="Times New Roman" panose="02020603050405020304" pitchFamily="18" charset="0"/>
              </a:rPr>
              <a:t>phối</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có</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sự</a:t>
            </a:r>
            <a:r>
              <a:rPr lang="vi-VN" sz="4400" b="1" i="1" dirty="0">
                <a:solidFill>
                  <a:srgbClr val="002060"/>
                </a:solidFill>
                <a:latin typeface="Times New Roman" panose="02020603050405020304" pitchFamily="18" charset="0"/>
                <a:cs typeface="Times New Roman" panose="02020603050405020304" pitchFamily="18" charset="0"/>
              </a:rPr>
              <a:t> tham </a:t>
            </a:r>
            <a:r>
              <a:rPr lang="vi-VN" sz="4400" b="1" i="1" dirty="0" err="1">
                <a:solidFill>
                  <a:srgbClr val="002060"/>
                </a:solidFill>
                <a:latin typeface="Times New Roman" panose="02020603050405020304" pitchFamily="18" charset="0"/>
                <a:cs typeface="Times New Roman" panose="02020603050405020304" pitchFamily="18" charset="0"/>
              </a:rPr>
              <a:t>dự</a:t>
            </a:r>
            <a:r>
              <a:rPr lang="vi-VN" sz="4400" b="1" i="1" dirty="0">
                <a:solidFill>
                  <a:srgbClr val="002060"/>
                </a:solidFill>
                <a:latin typeface="Times New Roman" panose="02020603050405020304" pitchFamily="18" charset="0"/>
                <a:cs typeface="Times New Roman" panose="02020603050405020304" pitchFamily="18" charset="0"/>
              </a:rPr>
              <a:t> đông </a:t>
            </a:r>
            <a:r>
              <a:rPr lang="vi-VN" sz="4400" b="1" i="1" dirty="0" err="1">
                <a:solidFill>
                  <a:srgbClr val="002060"/>
                </a:solidFill>
                <a:latin typeface="Times New Roman" panose="02020603050405020304" pitchFamily="18" charset="0"/>
                <a:cs typeface="Times New Roman" panose="02020603050405020304" pitchFamily="18" charset="0"/>
              </a:rPr>
              <a:t>đảo</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và</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tích</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cực</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của</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cộng</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đôàn</a:t>
            </a:r>
            <a:r>
              <a:rPr lang="vi-VN" sz="4400" b="1" i="1" dirty="0">
                <a:solidFill>
                  <a:srgbClr val="002060"/>
                </a:solidFill>
                <a:latin typeface="Times New Roman" panose="02020603050405020304" pitchFamily="18" charset="0"/>
                <a:cs typeface="Times New Roman" panose="02020603050405020304" pitchFamily="18" charset="0"/>
              </a:rPr>
              <a:t> không?</a:t>
            </a:r>
            <a:endParaRPr lang="en-US" sz="4400" b="1" i="1" dirty="0">
              <a:solidFill>
                <a:srgbClr val="002060"/>
              </a:solidFill>
              <a:latin typeface="Times New Roman" panose="02020603050405020304" pitchFamily="18" charset="0"/>
              <a:cs typeface="Times New Roman" panose="02020603050405020304" pitchFamily="18" charset="0"/>
            </a:endParaRPr>
          </a:p>
          <a:p>
            <a:pPr marL="380990" indent="-380990" algn="just">
              <a:buFont typeface="Wingdings" panose="05000000000000000000" pitchFamily="2" charset="2"/>
              <a:buChar char="Ø"/>
            </a:pP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Các</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buổi</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đọc</a:t>
            </a:r>
            <a:r>
              <a:rPr lang="vi-VN" sz="4400" b="1" i="1" dirty="0">
                <a:solidFill>
                  <a:srgbClr val="002060"/>
                </a:solidFill>
                <a:latin typeface="Times New Roman" panose="02020603050405020304" pitchFamily="18" charset="0"/>
                <a:cs typeface="Times New Roman" panose="02020603050405020304" pitchFamily="18" charset="0"/>
              </a:rPr>
              <a:t> kinh </a:t>
            </a:r>
            <a:r>
              <a:rPr lang="vi-VN" sz="4400" b="1" i="1" dirty="0" err="1">
                <a:solidFill>
                  <a:srgbClr val="002060"/>
                </a:solidFill>
                <a:latin typeface="Times New Roman" panose="02020603050405020304" pitchFamily="18" charset="0"/>
                <a:cs typeface="Times New Roman" panose="02020603050405020304" pitchFamily="18" charset="0"/>
              </a:rPr>
              <a:t>tại</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nhà</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thờ</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đọc</a:t>
            </a:r>
            <a:r>
              <a:rPr lang="vi-VN" sz="4400" b="1" i="1" dirty="0">
                <a:solidFill>
                  <a:srgbClr val="002060"/>
                </a:solidFill>
                <a:latin typeface="Times New Roman" panose="02020603050405020304" pitchFamily="18" charset="0"/>
                <a:cs typeface="Times New Roman" panose="02020603050405020304" pitchFamily="18" charset="0"/>
              </a:rPr>
              <a:t> kinh theo </a:t>
            </a:r>
            <a:r>
              <a:rPr lang="vi-VN" sz="4400" b="1" i="1" dirty="0" err="1">
                <a:solidFill>
                  <a:srgbClr val="002060"/>
                </a:solidFill>
                <a:latin typeface="Times New Roman" panose="02020603050405020304" pitchFamily="18" charset="0"/>
                <a:cs typeface="Times New Roman" panose="02020603050405020304" pitchFamily="18" charset="0"/>
              </a:rPr>
              <a:t>tổ</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giờ</a:t>
            </a:r>
            <a:r>
              <a:rPr lang="vi-VN" sz="4400" b="1" i="1" dirty="0">
                <a:solidFill>
                  <a:srgbClr val="002060"/>
                </a:solidFill>
                <a:latin typeface="Times New Roman" panose="02020603050405020304" pitchFamily="18" charset="0"/>
                <a:cs typeface="Times New Roman" panose="02020603050405020304" pitchFamily="18" charset="0"/>
              </a:rPr>
              <a:t> kinh gia </a:t>
            </a:r>
            <a:r>
              <a:rPr lang="vi-VN" sz="4400" b="1" i="1" dirty="0" err="1">
                <a:solidFill>
                  <a:srgbClr val="002060"/>
                </a:solidFill>
                <a:latin typeface="Times New Roman" panose="02020603050405020304" pitchFamily="18" charset="0"/>
                <a:cs typeface="Times New Roman" panose="02020603050405020304" pitchFamily="18" charset="0"/>
              </a:rPr>
              <a:t>đình</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đã</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được</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tổ</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chức</a:t>
            </a:r>
            <a:r>
              <a:rPr lang="vi-VN" sz="4400" b="1" i="1" dirty="0">
                <a:solidFill>
                  <a:srgbClr val="002060"/>
                </a:solidFill>
                <a:latin typeface="Times New Roman" panose="02020603050405020304" pitchFamily="18" charset="0"/>
                <a:cs typeface="Times New Roman" panose="02020603050405020304" pitchFamily="18" charset="0"/>
              </a:rPr>
              <a:t> như </a:t>
            </a:r>
            <a:r>
              <a:rPr lang="vi-VN" sz="4400" b="1" i="1" dirty="0" err="1">
                <a:solidFill>
                  <a:srgbClr val="002060"/>
                </a:solidFill>
                <a:latin typeface="Times New Roman" panose="02020603050405020304" pitchFamily="18" charset="0"/>
                <a:cs typeface="Times New Roman" panose="02020603050405020304" pitchFamily="18" charset="0"/>
              </a:rPr>
              <a:t>thế</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nào</a:t>
            </a:r>
            <a:r>
              <a:rPr lang="vi-VN" sz="4400" b="1" i="1" dirty="0">
                <a:solidFill>
                  <a:srgbClr val="002060"/>
                </a:solidFill>
                <a:latin typeface="Times New Roman" panose="02020603050405020304" pitchFamily="18" charset="0"/>
                <a:cs typeface="Times New Roman" panose="02020603050405020304" pitchFamily="18" charset="0"/>
              </a:rPr>
              <a:t>?</a:t>
            </a:r>
            <a:endParaRPr lang="en-US" sz="44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6299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352" y="0"/>
            <a:ext cx="11809312" cy="1323439"/>
          </a:xfrm>
          <a:prstGeom prst="rect">
            <a:avLst/>
          </a:prstGeom>
          <a:noFill/>
        </p:spPr>
        <p:txBody>
          <a:bodyPr wrap="square" rtlCol="0">
            <a:spAutoFit/>
          </a:bodyPr>
          <a:lstStyle/>
          <a:p>
            <a:pPr algn="just"/>
            <a:r>
              <a:rPr lang="vi-VN" sz="4000" b="1" dirty="0">
                <a:solidFill>
                  <a:srgbClr val="FF0000"/>
                </a:solidFill>
                <a:latin typeface="Times New Roman" panose="02020603050405020304" pitchFamily="18" charset="0"/>
                <a:cs typeface="Times New Roman" panose="02020603050405020304" pitchFamily="18" charset="0"/>
              </a:rPr>
              <a:t>7. Trách nhiệm đối với sứ vụ chung tại chính quê hương nơi chúng ta đang sống:</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48352" y="1399969"/>
            <a:ext cx="11905323" cy="4524315"/>
          </a:xfrm>
          <a:prstGeom prst="rect">
            <a:avLst/>
          </a:prstGeom>
          <a:noFill/>
        </p:spPr>
        <p:txBody>
          <a:bodyPr wrap="square" rtlCol="0">
            <a:spAutoFit/>
          </a:bodyPr>
          <a:lstStyle/>
          <a:p>
            <a:pPr marL="380990" indent="-380990" algn="just">
              <a:buFont typeface="Wingdings" panose="05000000000000000000" pitchFamily="2" charset="2"/>
              <a:buChar char="Ø"/>
            </a:pPr>
            <a:r>
              <a:rPr lang="vi-VN" sz="3600" b="1" i="1" dirty="0">
                <a:solidFill>
                  <a:srgbClr val="002060"/>
                </a:solidFill>
                <a:latin typeface="Times New Roman" panose="02020603050405020304" pitchFamily="18" charset="0"/>
                <a:cs typeface="Times New Roman" panose="02020603050405020304" pitchFamily="18" charset="0"/>
              </a:rPr>
              <a:t>Truyền giáo có là sứ vụ quan trọng nhất của mọi mỗi cá nhân, gia đình và cả cộng đoàn không? Có những thuận lợi và khó khăn nào?</a:t>
            </a:r>
            <a:endParaRPr lang="en-US" sz="3600" b="1" i="1" dirty="0">
              <a:solidFill>
                <a:srgbClr val="002060"/>
              </a:solidFill>
              <a:latin typeface="Times New Roman" panose="02020603050405020304" pitchFamily="18" charset="0"/>
              <a:cs typeface="Times New Roman" panose="02020603050405020304" pitchFamily="18" charset="0"/>
            </a:endParaRPr>
          </a:p>
          <a:p>
            <a:pPr marL="380990" indent="-380990" algn="just">
              <a:buFont typeface="Wingdings" panose="05000000000000000000" pitchFamily="2" charset="2"/>
              <a:buChar char="Ø"/>
            </a:pPr>
            <a:r>
              <a:rPr lang="vi-VN" sz="3600" b="1" i="1" dirty="0">
                <a:solidFill>
                  <a:srgbClr val="002060"/>
                </a:solidFill>
                <a:latin typeface="Times New Roman" panose="02020603050405020304" pitchFamily="18" charset="0"/>
                <a:cs typeface="Times New Roman" panose="02020603050405020304" pitchFamily="18" charset="0"/>
              </a:rPr>
              <a:t>Người kitô hữu đóng vai trò nào và gặp những cản trở nào trong việc phục vụ xã hội theo những cách thức khác nhau (công tác xã hội và hoạt động chính trị, nghiên cứu khoa học, giáo dục, cổ võ công bằng xã hội, công tác từ thiện, bảo vệ quyền con người, chăm sóc môi trường, </a:t>
            </a:r>
            <a:r>
              <a:rPr lang="vi-VN" sz="3600" b="1" i="1" dirty="0" err="1">
                <a:solidFill>
                  <a:srgbClr val="002060"/>
                </a:solidFill>
                <a:latin typeface="Times New Roman" panose="02020603050405020304" pitchFamily="18" charset="0"/>
                <a:cs typeface="Times New Roman" panose="02020603050405020304" pitchFamily="18" charset="0"/>
              </a:rPr>
              <a:t>v.v</a:t>
            </a:r>
            <a:r>
              <a:rPr lang="vi-VN" sz="3600" b="1" i="1" dirty="0">
                <a:solidFill>
                  <a:srgbClr val="002060"/>
                </a:solidFill>
                <a:latin typeface="Times New Roman" panose="02020603050405020304" pitchFamily="18" charset="0"/>
                <a:cs typeface="Times New Roman" panose="02020603050405020304" pitchFamily="18" charset="0"/>
              </a:rPr>
              <a:t>…)?</a:t>
            </a:r>
            <a:endParaRPr lang="en-US" sz="3600" b="1" i="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35845"/>
            <a:ext cx="12001333" cy="4832092"/>
          </a:xfrm>
          <a:prstGeom prst="rect">
            <a:avLst/>
          </a:prstGeom>
          <a:noFill/>
        </p:spPr>
        <p:txBody>
          <a:bodyPr wrap="square" rtlCol="0">
            <a:spAutoFit/>
          </a:bodyPr>
          <a:lstStyle/>
          <a:p>
            <a:pPr marL="380990" indent="-380990" algn="just">
              <a:buFont typeface="Wingdings" panose="05000000000000000000" pitchFamily="2" charset="2"/>
              <a:buChar char="Ø"/>
            </a:pPr>
            <a:r>
              <a:rPr lang="vi-VN" sz="4400" b="1" i="1" dirty="0" err="1">
                <a:solidFill>
                  <a:srgbClr val="002060"/>
                </a:solidFill>
                <a:latin typeface="Times New Roman" panose="02020603050405020304" pitchFamily="18" charset="0"/>
                <a:cs typeface="Times New Roman" panose="02020603050405020304" pitchFamily="18" charset="0"/>
              </a:rPr>
              <a:t>Giáo</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Hội</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cần</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trợ</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giúp</a:t>
            </a:r>
            <a:r>
              <a:rPr lang="vi-VN" sz="4400" b="1" i="1" dirty="0">
                <a:solidFill>
                  <a:srgbClr val="002060"/>
                </a:solidFill>
                <a:latin typeface="Times New Roman" panose="02020603050405020304" pitchFamily="18" charset="0"/>
                <a:cs typeface="Times New Roman" panose="02020603050405020304" pitchFamily="18" charset="0"/>
              </a:rPr>
              <a:t> như </a:t>
            </a:r>
            <a:r>
              <a:rPr lang="vi-VN" sz="4400" b="1" i="1" dirty="0" err="1">
                <a:solidFill>
                  <a:srgbClr val="002060"/>
                </a:solidFill>
                <a:latin typeface="Times New Roman" panose="02020603050405020304" pitchFamily="18" charset="0"/>
                <a:cs typeface="Times New Roman" panose="02020603050405020304" pitchFamily="18" charset="0"/>
              </a:rPr>
              <a:t>thế</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nào</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để</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người</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giáo</a:t>
            </a:r>
            <a:r>
              <a:rPr lang="vi-VN" sz="4400" b="1" i="1" dirty="0">
                <a:solidFill>
                  <a:srgbClr val="002060"/>
                </a:solidFill>
                <a:latin typeface="Times New Roman" panose="02020603050405020304" pitchFamily="18" charset="0"/>
                <a:cs typeface="Times New Roman" panose="02020603050405020304" pitchFamily="18" charset="0"/>
              </a:rPr>
              <a:t> dân </a:t>
            </a:r>
            <a:r>
              <a:rPr lang="vi-VN" sz="4400" b="1" i="1" dirty="0" err="1">
                <a:solidFill>
                  <a:srgbClr val="002060"/>
                </a:solidFill>
                <a:latin typeface="Times New Roman" panose="02020603050405020304" pitchFamily="18" charset="0"/>
                <a:cs typeface="Times New Roman" panose="02020603050405020304" pitchFamily="18" charset="0"/>
              </a:rPr>
              <a:t>phục</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vụ</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xã</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hội</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nhằm</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dấn</a:t>
            </a:r>
            <a:r>
              <a:rPr lang="vi-VN" sz="4400" b="1" i="1" dirty="0">
                <a:solidFill>
                  <a:srgbClr val="002060"/>
                </a:solidFill>
                <a:latin typeface="Times New Roman" panose="02020603050405020304" pitchFamily="18" charset="0"/>
                <a:cs typeface="Times New Roman" panose="02020603050405020304" pitchFamily="18" charset="0"/>
              </a:rPr>
              <a:t> thân cho </a:t>
            </a:r>
            <a:r>
              <a:rPr lang="vi-VN" sz="4400" b="1" i="1" dirty="0" err="1">
                <a:solidFill>
                  <a:srgbClr val="002060"/>
                </a:solidFill>
                <a:latin typeface="Times New Roman" panose="02020603050405020304" pitchFamily="18" charset="0"/>
                <a:cs typeface="Times New Roman" panose="02020603050405020304" pitchFamily="18" charset="0"/>
              </a:rPr>
              <a:t>việc</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truyền</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giáo</a:t>
            </a:r>
            <a:r>
              <a:rPr lang="vi-VN" sz="4400" b="1" i="1" dirty="0">
                <a:solidFill>
                  <a:srgbClr val="002060"/>
                </a:solidFill>
                <a:latin typeface="Times New Roman" panose="02020603050405020304" pitchFamily="18" charset="0"/>
                <a:cs typeface="Times New Roman" panose="02020603050405020304" pitchFamily="18" charset="0"/>
              </a:rPr>
              <a:t>?</a:t>
            </a:r>
            <a:endParaRPr lang="en-US" sz="4400" b="1" i="1" dirty="0">
              <a:solidFill>
                <a:srgbClr val="002060"/>
              </a:solidFill>
              <a:latin typeface="Times New Roman" panose="02020603050405020304" pitchFamily="18" charset="0"/>
              <a:cs typeface="Times New Roman" panose="02020603050405020304" pitchFamily="18" charset="0"/>
            </a:endParaRPr>
          </a:p>
          <a:p>
            <a:pPr marL="380990" indent="-380990" algn="just">
              <a:buFont typeface="Wingdings" panose="05000000000000000000" pitchFamily="2" charset="2"/>
              <a:buChar char="Ø"/>
            </a:pPr>
            <a:r>
              <a:rPr lang="vi-VN" sz="4400" b="1" i="1" dirty="0" err="1">
                <a:solidFill>
                  <a:srgbClr val="002060"/>
                </a:solidFill>
                <a:latin typeface="Times New Roman" panose="02020603050405020304" pitchFamily="18" charset="0"/>
                <a:cs typeface="Times New Roman" panose="02020603050405020304" pitchFamily="18" charset="0"/>
              </a:rPr>
              <a:t>Những</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lĩnh</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vực</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nào</a:t>
            </a:r>
            <a:r>
              <a:rPr lang="vi-VN" sz="4400" b="1" i="1" dirty="0">
                <a:solidFill>
                  <a:srgbClr val="002060"/>
                </a:solidFill>
                <a:latin typeface="Times New Roman" panose="02020603050405020304" pitchFamily="18" charset="0"/>
                <a:cs typeface="Times New Roman" panose="02020603050405020304" pitchFamily="18" charset="0"/>
              </a:rPr>
              <a:t> trong </a:t>
            </a:r>
            <a:r>
              <a:rPr lang="vi-VN" sz="4400" b="1" i="1" dirty="0" err="1">
                <a:solidFill>
                  <a:srgbClr val="002060"/>
                </a:solidFill>
                <a:latin typeface="Times New Roman" panose="02020603050405020304" pitchFamily="18" charset="0"/>
                <a:cs typeface="Times New Roman" panose="02020603050405020304" pitchFamily="18" charset="0"/>
              </a:rPr>
              <a:t>xã</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hội</a:t>
            </a:r>
            <a:r>
              <a:rPr lang="vi-VN" sz="4400" b="1" i="1" dirty="0">
                <a:solidFill>
                  <a:srgbClr val="002060"/>
                </a:solidFill>
                <a:latin typeface="Times New Roman" panose="02020603050405020304" pitchFamily="18" charset="0"/>
                <a:cs typeface="Times New Roman" panose="02020603050405020304" pitchFamily="18" charset="0"/>
              </a:rPr>
              <a:t> (y </a:t>
            </a:r>
            <a:r>
              <a:rPr lang="vi-VN" sz="4400" b="1" i="1" dirty="0" err="1">
                <a:solidFill>
                  <a:srgbClr val="002060"/>
                </a:solidFill>
                <a:latin typeface="Times New Roman" panose="02020603050405020304" pitchFamily="18" charset="0"/>
                <a:cs typeface="Times New Roman" panose="02020603050405020304" pitchFamily="18" charset="0"/>
              </a:rPr>
              <a:t>tế</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giáo</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dục</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chính</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quyền</a:t>
            </a:r>
            <a:r>
              <a:rPr lang="vi-VN" sz="4400" b="1" i="1" dirty="0">
                <a:solidFill>
                  <a:srgbClr val="002060"/>
                </a:solidFill>
                <a:latin typeface="Times New Roman" panose="02020603050405020304" pitchFamily="18" charset="0"/>
                <a:cs typeface="Times New Roman" panose="02020603050405020304" pitchFamily="18" charset="0"/>
              </a:rPr>
              <a:t> dân </a:t>
            </a:r>
            <a:r>
              <a:rPr lang="vi-VN" sz="4400" b="1" i="1" dirty="0" err="1">
                <a:solidFill>
                  <a:srgbClr val="002060"/>
                </a:solidFill>
                <a:latin typeface="Times New Roman" panose="02020603050405020304" pitchFamily="18" charset="0"/>
                <a:cs typeface="Times New Roman" panose="02020603050405020304" pitchFamily="18" charset="0"/>
              </a:rPr>
              <a:t>sự</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mà</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người</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kitô</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hữu</a:t>
            </a:r>
            <a:r>
              <a:rPr lang="vi-VN" sz="4400" b="1" i="1" dirty="0">
                <a:solidFill>
                  <a:srgbClr val="002060"/>
                </a:solidFill>
                <a:latin typeface="Times New Roman" panose="02020603050405020304" pitchFamily="18" charset="0"/>
                <a:cs typeface="Times New Roman" panose="02020603050405020304" pitchFamily="18" charset="0"/>
              </a:rPr>
              <a:t> đang </a:t>
            </a:r>
            <a:r>
              <a:rPr lang="vi-VN" sz="4400" b="1" i="1" dirty="0" err="1">
                <a:solidFill>
                  <a:srgbClr val="002060"/>
                </a:solidFill>
                <a:latin typeface="Times New Roman" panose="02020603050405020304" pitchFamily="18" charset="0"/>
                <a:cs typeface="Times New Roman" panose="02020603050405020304" pitchFamily="18" charset="0"/>
              </a:rPr>
              <a:t>bỏ</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mặc</a:t>
            </a:r>
            <a:r>
              <a:rPr lang="vi-VN" sz="4400" b="1" i="1" dirty="0">
                <a:solidFill>
                  <a:srgbClr val="002060"/>
                </a:solidFill>
                <a:latin typeface="Times New Roman" panose="02020603050405020304" pitchFamily="18" charset="0"/>
                <a:cs typeface="Times New Roman" panose="02020603050405020304" pitchFamily="18" charset="0"/>
              </a:rPr>
              <a:t>, không tham gia, </a:t>
            </a:r>
            <a:r>
              <a:rPr lang="vi-VN" sz="4400" b="1" i="1" dirty="0" err="1">
                <a:solidFill>
                  <a:srgbClr val="002060"/>
                </a:solidFill>
                <a:latin typeface="Times New Roman" panose="02020603050405020304" pitchFamily="18" charset="0"/>
                <a:cs typeface="Times New Roman" panose="02020603050405020304" pitchFamily="18" charset="0"/>
              </a:rPr>
              <a:t>vì</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thế</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mất</a:t>
            </a:r>
            <a:r>
              <a:rPr lang="vi-VN" sz="4400" b="1" i="1" dirty="0">
                <a:solidFill>
                  <a:srgbClr val="002060"/>
                </a:solidFill>
                <a:latin typeface="Times New Roman" panose="02020603050405020304" pitchFamily="18" charset="0"/>
                <a:cs typeface="Times New Roman" panose="02020603050405020304" pitchFamily="18" charset="0"/>
              </a:rPr>
              <a:t> cơ </a:t>
            </a:r>
            <a:r>
              <a:rPr lang="vi-VN" sz="4400" b="1" i="1" dirty="0" err="1">
                <a:solidFill>
                  <a:srgbClr val="002060"/>
                </a:solidFill>
                <a:latin typeface="Times New Roman" panose="02020603050405020304" pitchFamily="18" charset="0"/>
                <a:cs typeface="Times New Roman" panose="02020603050405020304" pitchFamily="18" charset="0"/>
              </a:rPr>
              <a:t>hội</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truyền</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giáo</a:t>
            </a:r>
            <a:r>
              <a:rPr lang="vi-VN" sz="4400" b="1" i="1" dirty="0">
                <a:solidFill>
                  <a:srgbClr val="002060"/>
                </a:solidFill>
                <a:latin typeface="Times New Roman" panose="02020603050405020304" pitchFamily="18" charset="0"/>
                <a:cs typeface="Times New Roman" panose="02020603050405020304" pitchFamily="18" charset="0"/>
              </a:rPr>
              <a:t>?</a:t>
            </a:r>
            <a:endParaRPr lang="en-US" sz="44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49801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328" y="164638"/>
            <a:ext cx="12001333" cy="1938992"/>
          </a:xfrm>
          <a:prstGeom prst="rect">
            <a:avLst/>
          </a:prstGeom>
          <a:noFill/>
        </p:spPr>
        <p:txBody>
          <a:bodyPr wrap="square" rtlCol="0">
            <a:spAutoFit/>
          </a:bodyPr>
          <a:lstStyle/>
          <a:p>
            <a:pPr algn="just"/>
            <a:r>
              <a:rPr lang="vi-VN" sz="4000" b="1" dirty="0">
                <a:solidFill>
                  <a:srgbClr val="FF0000"/>
                </a:solidFill>
                <a:latin typeface="+mj-lt"/>
              </a:rPr>
              <a:t>8. </a:t>
            </a:r>
            <a:r>
              <a:rPr lang="vi-VN" sz="4000" b="1" dirty="0" err="1">
                <a:solidFill>
                  <a:srgbClr val="FF0000"/>
                </a:solidFill>
                <a:latin typeface="+mj-lt"/>
              </a:rPr>
              <a:t>Việc</a:t>
            </a:r>
            <a:r>
              <a:rPr lang="vi-VN" sz="4000" b="1" dirty="0">
                <a:solidFill>
                  <a:srgbClr val="FF0000"/>
                </a:solidFill>
                <a:latin typeface="+mj-lt"/>
              </a:rPr>
              <a:t> </a:t>
            </a:r>
            <a:r>
              <a:rPr lang="vi-VN" sz="4000" b="1" i="1" dirty="0">
                <a:solidFill>
                  <a:srgbClr val="FF0000"/>
                </a:solidFill>
                <a:latin typeface="+mj-lt"/>
              </a:rPr>
              <a:t>“</a:t>
            </a:r>
            <a:r>
              <a:rPr lang="vi-VN" sz="4000" b="1" i="1" dirty="0" err="1">
                <a:solidFill>
                  <a:srgbClr val="FF0000"/>
                </a:solidFill>
                <a:latin typeface="+mj-lt"/>
              </a:rPr>
              <a:t>cùng</a:t>
            </a:r>
            <a:r>
              <a:rPr lang="vi-VN" sz="4000" b="1" i="1" dirty="0">
                <a:solidFill>
                  <a:srgbClr val="FF0000"/>
                </a:solidFill>
                <a:latin typeface="+mj-lt"/>
              </a:rPr>
              <a:t> nhau </a:t>
            </a:r>
            <a:r>
              <a:rPr lang="vi-VN" sz="4000" b="1" i="1" dirty="0" err="1">
                <a:solidFill>
                  <a:srgbClr val="FF0000"/>
                </a:solidFill>
                <a:latin typeface="+mj-lt"/>
              </a:rPr>
              <a:t>cất</a:t>
            </a:r>
            <a:r>
              <a:rPr lang="vi-VN" sz="4000" b="1" i="1" dirty="0">
                <a:solidFill>
                  <a:srgbClr val="FF0000"/>
                </a:solidFill>
                <a:latin typeface="+mj-lt"/>
              </a:rPr>
              <a:t> </a:t>
            </a:r>
            <a:r>
              <a:rPr lang="vi-VN" sz="4000" b="1" i="1" dirty="0" err="1">
                <a:solidFill>
                  <a:srgbClr val="FF0000"/>
                </a:solidFill>
                <a:latin typeface="+mj-lt"/>
              </a:rPr>
              <a:t>bước</a:t>
            </a:r>
            <a:r>
              <a:rPr lang="vi-VN" sz="4000" b="1" i="1" dirty="0">
                <a:solidFill>
                  <a:srgbClr val="FF0000"/>
                </a:solidFill>
                <a:latin typeface="+mj-lt"/>
              </a:rPr>
              <a:t> </a:t>
            </a:r>
            <a:r>
              <a:rPr lang="vi-VN" sz="4000" b="1" i="1" dirty="0" err="1">
                <a:solidFill>
                  <a:srgbClr val="FF0000"/>
                </a:solidFill>
                <a:latin typeface="+mj-lt"/>
              </a:rPr>
              <a:t>hành</a:t>
            </a:r>
            <a:r>
              <a:rPr lang="vi-VN" sz="4000" b="1" i="1" dirty="0">
                <a:solidFill>
                  <a:srgbClr val="FF0000"/>
                </a:solidFill>
                <a:latin typeface="+mj-lt"/>
              </a:rPr>
              <a:t> </a:t>
            </a:r>
            <a:r>
              <a:rPr lang="vi-VN" sz="4000" b="1" i="1" dirty="0" err="1">
                <a:solidFill>
                  <a:srgbClr val="FF0000"/>
                </a:solidFill>
                <a:latin typeface="+mj-lt"/>
              </a:rPr>
              <a:t>trình</a:t>
            </a:r>
            <a:r>
              <a:rPr lang="vi-VN" sz="4000" b="1" i="1" dirty="0">
                <a:solidFill>
                  <a:srgbClr val="FF0000"/>
                </a:solidFill>
                <a:latin typeface="+mj-lt"/>
              </a:rPr>
              <a:t>” </a:t>
            </a:r>
            <a:r>
              <a:rPr lang="vi-VN" sz="4000" b="1" dirty="0" err="1">
                <a:solidFill>
                  <a:srgbClr val="FF0000"/>
                </a:solidFill>
                <a:latin typeface="+mj-lt"/>
              </a:rPr>
              <a:t>đòi</a:t>
            </a:r>
            <a:r>
              <a:rPr lang="vi-VN" sz="4000" b="1" dirty="0">
                <a:solidFill>
                  <a:srgbClr val="FF0000"/>
                </a:solidFill>
                <a:latin typeface="+mj-lt"/>
              </a:rPr>
              <a:t> </a:t>
            </a:r>
            <a:r>
              <a:rPr lang="vi-VN" sz="4000" b="1" dirty="0" err="1">
                <a:solidFill>
                  <a:srgbClr val="FF0000"/>
                </a:solidFill>
                <a:latin typeface="+mj-lt"/>
              </a:rPr>
              <a:t>hỏi</a:t>
            </a:r>
            <a:r>
              <a:rPr lang="vi-VN" sz="4000" b="1" dirty="0">
                <a:solidFill>
                  <a:srgbClr val="FF0000"/>
                </a:solidFill>
                <a:latin typeface="+mj-lt"/>
              </a:rPr>
              <a:t> </a:t>
            </a:r>
            <a:r>
              <a:rPr lang="vi-VN" sz="4000" b="1" dirty="0" err="1">
                <a:solidFill>
                  <a:srgbClr val="FF0000"/>
                </a:solidFill>
                <a:latin typeface="+mj-lt"/>
              </a:rPr>
              <a:t>kitô</a:t>
            </a:r>
            <a:r>
              <a:rPr lang="vi-VN" sz="4000" b="1" dirty="0">
                <a:solidFill>
                  <a:srgbClr val="FF0000"/>
                </a:solidFill>
                <a:latin typeface="+mj-lt"/>
              </a:rPr>
              <a:t> </a:t>
            </a:r>
            <a:r>
              <a:rPr lang="vi-VN" sz="4000" b="1" dirty="0" err="1">
                <a:solidFill>
                  <a:srgbClr val="FF0000"/>
                </a:solidFill>
                <a:latin typeface="+mj-lt"/>
              </a:rPr>
              <a:t>hữu</a:t>
            </a:r>
            <a:r>
              <a:rPr lang="vi-VN" sz="4000" b="1" dirty="0">
                <a:solidFill>
                  <a:srgbClr val="FF0000"/>
                </a:solidFill>
                <a:latin typeface="+mj-lt"/>
              </a:rPr>
              <a:t> </a:t>
            </a:r>
            <a:r>
              <a:rPr lang="vi-VN" sz="4000" b="1" dirty="0" err="1">
                <a:solidFill>
                  <a:srgbClr val="FF0000"/>
                </a:solidFill>
                <a:latin typeface="+mj-lt"/>
              </a:rPr>
              <a:t>phải</a:t>
            </a:r>
            <a:r>
              <a:rPr lang="vi-VN" sz="4000" b="1" dirty="0">
                <a:solidFill>
                  <a:srgbClr val="FF0000"/>
                </a:solidFill>
                <a:latin typeface="+mj-lt"/>
              </a:rPr>
              <a:t> </a:t>
            </a:r>
            <a:r>
              <a:rPr lang="vi-VN" sz="4000" b="1" i="1" dirty="0" err="1">
                <a:solidFill>
                  <a:srgbClr val="FF0000"/>
                </a:solidFill>
                <a:latin typeface="+mj-lt"/>
              </a:rPr>
              <a:t>đối</a:t>
            </a:r>
            <a:r>
              <a:rPr lang="vi-VN" sz="4000" b="1" i="1" dirty="0">
                <a:solidFill>
                  <a:srgbClr val="FF0000"/>
                </a:solidFill>
                <a:latin typeface="+mj-lt"/>
              </a:rPr>
              <a:t> </a:t>
            </a:r>
            <a:r>
              <a:rPr lang="vi-VN" sz="4000" b="1" i="1" dirty="0" err="1">
                <a:solidFill>
                  <a:srgbClr val="FF0000"/>
                </a:solidFill>
                <a:latin typeface="+mj-lt"/>
              </a:rPr>
              <a:t>thoại</a:t>
            </a:r>
            <a:r>
              <a:rPr lang="vi-VN" sz="4000" b="1" dirty="0">
                <a:solidFill>
                  <a:srgbClr val="FF0000"/>
                </a:solidFill>
                <a:latin typeface="+mj-lt"/>
              </a:rPr>
              <a:t>, </a:t>
            </a:r>
            <a:r>
              <a:rPr lang="vi-VN" sz="4000" b="1" i="1" dirty="0" err="1">
                <a:solidFill>
                  <a:srgbClr val="FF0000"/>
                </a:solidFill>
                <a:latin typeface="+mj-lt"/>
              </a:rPr>
              <a:t>cộng</a:t>
            </a:r>
            <a:r>
              <a:rPr lang="vi-VN" sz="4000" b="1" i="1" dirty="0">
                <a:solidFill>
                  <a:srgbClr val="FF0000"/>
                </a:solidFill>
                <a:latin typeface="+mj-lt"/>
              </a:rPr>
              <a:t> </a:t>
            </a:r>
            <a:r>
              <a:rPr lang="vi-VN" sz="4000" b="1" i="1" dirty="0" err="1">
                <a:solidFill>
                  <a:srgbClr val="FF0000"/>
                </a:solidFill>
                <a:latin typeface="+mj-lt"/>
              </a:rPr>
              <a:t>tác</a:t>
            </a:r>
            <a:r>
              <a:rPr lang="vi-VN" sz="4000" b="1" dirty="0">
                <a:solidFill>
                  <a:srgbClr val="FF0000"/>
                </a:solidFill>
                <a:latin typeface="+mj-lt"/>
              </a:rPr>
              <a:t> </a:t>
            </a:r>
            <a:r>
              <a:rPr lang="vi-VN" sz="4000" b="1" dirty="0" err="1">
                <a:solidFill>
                  <a:srgbClr val="FF0000"/>
                </a:solidFill>
                <a:latin typeface="+mj-lt"/>
              </a:rPr>
              <a:t>bằng</a:t>
            </a:r>
            <a:r>
              <a:rPr lang="vi-VN" sz="4000" b="1" dirty="0">
                <a:solidFill>
                  <a:srgbClr val="FF0000"/>
                </a:solidFill>
                <a:latin typeface="+mj-lt"/>
              </a:rPr>
              <a:t> </a:t>
            </a:r>
            <a:r>
              <a:rPr lang="vi-VN" sz="4000" b="1" dirty="0" err="1">
                <a:solidFill>
                  <a:srgbClr val="FF0000"/>
                </a:solidFill>
                <a:latin typeface="+mj-lt"/>
              </a:rPr>
              <a:t>sự</a:t>
            </a:r>
            <a:r>
              <a:rPr lang="vi-VN" sz="4000" b="1" dirty="0">
                <a:solidFill>
                  <a:srgbClr val="FF0000"/>
                </a:solidFill>
                <a:latin typeface="+mj-lt"/>
              </a:rPr>
              <a:t> kiên </a:t>
            </a:r>
            <a:r>
              <a:rPr lang="vi-VN" sz="4000" b="1" dirty="0" err="1">
                <a:solidFill>
                  <a:srgbClr val="FF0000"/>
                </a:solidFill>
                <a:latin typeface="+mj-lt"/>
              </a:rPr>
              <a:t>trì</a:t>
            </a:r>
            <a:r>
              <a:rPr lang="vi-VN" sz="4000" b="1" dirty="0">
                <a:solidFill>
                  <a:srgbClr val="FF0000"/>
                </a:solidFill>
                <a:latin typeface="+mj-lt"/>
              </a:rPr>
              <a:t>, </a:t>
            </a:r>
            <a:r>
              <a:rPr lang="vi-VN" sz="4000" b="1" dirty="0" err="1">
                <a:solidFill>
                  <a:srgbClr val="FF0000"/>
                </a:solidFill>
                <a:latin typeface="+mj-lt"/>
              </a:rPr>
              <a:t>nhẫn</a:t>
            </a:r>
            <a:r>
              <a:rPr lang="vi-VN" sz="4000" b="1" dirty="0">
                <a:solidFill>
                  <a:srgbClr val="FF0000"/>
                </a:solidFill>
                <a:latin typeface="+mj-lt"/>
              </a:rPr>
              <a:t> </a:t>
            </a:r>
            <a:r>
              <a:rPr lang="vi-VN" sz="4000" b="1" dirty="0" err="1">
                <a:solidFill>
                  <a:srgbClr val="FF0000"/>
                </a:solidFill>
                <a:latin typeface="+mj-lt"/>
              </a:rPr>
              <a:t>nại</a:t>
            </a:r>
            <a:r>
              <a:rPr lang="vi-VN" sz="4000" b="1" dirty="0">
                <a:solidFill>
                  <a:srgbClr val="FF0000"/>
                </a:solidFill>
                <a:latin typeface="+mj-lt"/>
              </a:rPr>
              <a:t>, </a:t>
            </a:r>
            <a:r>
              <a:rPr lang="vi-VN" sz="4000" b="1" dirty="0" err="1">
                <a:solidFill>
                  <a:srgbClr val="FF0000"/>
                </a:solidFill>
                <a:latin typeface="+mj-lt"/>
              </a:rPr>
              <a:t>thấu</a:t>
            </a:r>
            <a:r>
              <a:rPr lang="vi-VN" sz="4000" b="1" dirty="0">
                <a:solidFill>
                  <a:srgbClr val="FF0000"/>
                </a:solidFill>
                <a:latin typeface="+mj-lt"/>
              </a:rPr>
              <a:t> </a:t>
            </a:r>
            <a:r>
              <a:rPr lang="vi-VN" sz="4000" b="1" dirty="0" err="1">
                <a:solidFill>
                  <a:srgbClr val="FF0000"/>
                </a:solidFill>
                <a:latin typeface="+mj-lt"/>
              </a:rPr>
              <a:t>hiểu</a:t>
            </a:r>
            <a:r>
              <a:rPr lang="vi-VN" sz="4000" b="1" dirty="0">
                <a:solidFill>
                  <a:srgbClr val="FF0000"/>
                </a:solidFill>
                <a:latin typeface="+mj-lt"/>
              </a:rPr>
              <a:t> </a:t>
            </a:r>
            <a:r>
              <a:rPr lang="vi-VN" sz="4000" b="1" dirty="0" err="1">
                <a:solidFill>
                  <a:srgbClr val="FF0000"/>
                </a:solidFill>
                <a:latin typeface="+mj-lt"/>
              </a:rPr>
              <a:t>và</a:t>
            </a:r>
            <a:r>
              <a:rPr lang="vi-VN" sz="4000" b="1" dirty="0">
                <a:solidFill>
                  <a:srgbClr val="FF0000"/>
                </a:solidFill>
                <a:latin typeface="+mj-lt"/>
              </a:rPr>
              <a:t> </a:t>
            </a:r>
            <a:r>
              <a:rPr lang="vi-VN" sz="4000" b="1" dirty="0" err="1">
                <a:solidFill>
                  <a:srgbClr val="FF0000"/>
                </a:solidFill>
                <a:latin typeface="+mj-lt"/>
              </a:rPr>
              <a:t>cảm</a:t>
            </a:r>
            <a:r>
              <a:rPr lang="vi-VN" sz="4000" b="1" dirty="0">
                <a:solidFill>
                  <a:srgbClr val="FF0000"/>
                </a:solidFill>
                <a:latin typeface="+mj-lt"/>
              </a:rPr>
              <a:t> thông:</a:t>
            </a:r>
            <a:endParaRPr lang="en-US" sz="4000" b="1" dirty="0">
              <a:solidFill>
                <a:srgbClr val="FF0000"/>
              </a:solidFill>
              <a:latin typeface="+mj-lt"/>
            </a:endParaRPr>
          </a:p>
        </p:txBody>
      </p:sp>
      <p:sp>
        <p:nvSpPr>
          <p:cNvPr id="4" name="TextBox 3"/>
          <p:cNvSpPr txBox="1"/>
          <p:nvPr/>
        </p:nvSpPr>
        <p:spPr>
          <a:xfrm>
            <a:off x="143338" y="2103630"/>
            <a:ext cx="11905323" cy="4770537"/>
          </a:xfrm>
          <a:prstGeom prst="rect">
            <a:avLst/>
          </a:prstGeom>
          <a:noFill/>
        </p:spPr>
        <p:txBody>
          <a:bodyPr wrap="square" rtlCol="0">
            <a:spAutoFit/>
          </a:bodyPr>
          <a:lstStyle/>
          <a:p>
            <a:pPr marL="380990" indent="-380990" algn="just">
              <a:buFont typeface="Wingdings" panose="05000000000000000000" pitchFamily="2" charset="2"/>
              <a:buChar char="Ø"/>
            </a:pP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Đối</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thoại</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và</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cộng</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tác</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giữa</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chính</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các</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thành</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phần</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và</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mọi</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người</a:t>
            </a:r>
            <a:r>
              <a:rPr lang="vi-VN" sz="3800" b="1" i="1" dirty="0">
                <a:solidFill>
                  <a:srgbClr val="002060"/>
                </a:solidFill>
                <a:latin typeface="Times New Roman" panose="02020603050405020304" pitchFamily="18" charset="0"/>
                <a:cs typeface="Times New Roman" panose="02020603050405020304" pitchFamily="18" charset="0"/>
              </a:rPr>
              <a:t> trong </a:t>
            </a:r>
            <a:r>
              <a:rPr lang="vi-VN" sz="3800" b="1" i="1" dirty="0" err="1">
                <a:solidFill>
                  <a:srgbClr val="002060"/>
                </a:solidFill>
                <a:latin typeface="Times New Roman" panose="02020603050405020304" pitchFamily="18" charset="0"/>
                <a:cs typeface="Times New Roman" panose="02020603050405020304" pitchFamily="18" charset="0"/>
              </a:rPr>
              <a:t>giáo</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xứ</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diễn</a:t>
            </a:r>
            <a:r>
              <a:rPr lang="vi-VN" sz="3800" b="1" i="1" dirty="0">
                <a:solidFill>
                  <a:srgbClr val="002060"/>
                </a:solidFill>
                <a:latin typeface="Times New Roman" panose="02020603050405020304" pitchFamily="18" charset="0"/>
                <a:cs typeface="Times New Roman" panose="02020603050405020304" pitchFamily="18" charset="0"/>
              </a:rPr>
              <a:t> ra như </a:t>
            </a:r>
            <a:r>
              <a:rPr lang="vi-VN" sz="3800" b="1" i="1" dirty="0" err="1">
                <a:solidFill>
                  <a:srgbClr val="002060"/>
                </a:solidFill>
                <a:latin typeface="Times New Roman" panose="02020603050405020304" pitchFamily="18" charset="0"/>
                <a:cs typeface="Times New Roman" panose="02020603050405020304" pitchFamily="18" charset="0"/>
              </a:rPr>
              <a:t>thế</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nào</a:t>
            </a:r>
            <a:r>
              <a:rPr lang="vi-VN" sz="3800" b="1" i="1" dirty="0">
                <a:solidFill>
                  <a:srgbClr val="002060"/>
                </a:solidFill>
                <a:latin typeface="Times New Roman" panose="02020603050405020304" pitchFamily="18" charset="0"/>
                <a:cs typeface="Times New Roman" panose="02020603050405020304" pitchFamily="18" charset="0"/>
              </a:rPr>
              <a:t>?</a:t>
            </a:r>
            <a:endParaRPr lang="en-US" sz="3800" b="1" i="1" dirty="0">
              <a:solidFill>
                <a:srgbClr val="002060"/>
              </a:solidFill>
              <a:latin typeface="Times New Roman" panose="02020603050405020304" pitchFamily="18" charset="0"/>
              <a:cs typeface="Times New Roman" panose="02020603050405020304" pitchFamily="18" charset="0"/>
            </a:endParaRPr>
          </a:p>
          <a:p>
            <a:pPr marL="380990" indent="-380990" algn="just">
              <a:buFont typeface="Wingdings" panose="05000000000000000000" pitchFamily="2" charset="2"/>
              <a:buChar char="Ø"/>
            </a:pP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Cộng</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tác</a:t>
            </a:r>
            <a:r>
              <a:rPr lang="vi-VN" sz="3800" b="1" i="1" dirty="0">
                <a:solidFill>
                  <a:srgbClr val="002060"/>
                </a:solidFill>
                <a:latin typeface="Times New Roman" panose="02020603050405020304" pitchFamily="18" charset="0"/>
                <a:cs typeface="Times New Roman" panose="02020603050405020304" pitchFamily="18" charset="0"/>
              </a:rPr>
              <a:t>, liên </a:t>
            </a:r>
            <a:r>
              <a:rPr lang="vi-VN" sz="3800" b="1" i="1" dirty="0" err="1">
                <a:solidFill>
                  <a:srgbClr val="002060"/>
                </a:solidFill>
                <a:latin typeface="Times New Roman" panose="02020603050405020304" pitchFamily="18" charset="0"/>
                <a:cs typeface="Times New Roman" panose="02020603050405020304" pitchFamily="18" charset="0"/>
              </a:rPr>
              <a:t>đới</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với</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các</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giáo</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xứ</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bạn</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các</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dòng</a:t>
            </a:r>
            <a:r>
              <a:rPr lang="vi-VN" sz="3800" b="1" i="1" dirty="0">
                <a:solidFill>
                  <a:srgbClr val="002060"/>
                </a:solidFill>
                <a:latin typeface="Times New Roman" panose="02020603050405020304" pitchFamily="18" charset="0"/>
                <a:cs typeface="Times New Roman" panose="02020603050405020304" pitchFamily="18" charset="0"/>
              </a:rPr>
              <a:t> tu trong khu </a:t>
            </a:r>
            <a:r>
              <a:rPr lang="vi-VN" sz="3800" b="1" i="1" dirty="0" err="1">
                <a:solidFill>
                  <a:srgbClr val="002060"/>
                </a:solidFill>
                <a:latin typeface="Times New Roman" panose="02020603050405020304" pitchFamily="18" charset="0"/>
                <a:cs typeface="Times New Roman" panose="02020603050405020304" pitchFamily="18" charset="0"/>
              </a:rPr>
              <a:t>vực</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các</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hiệp</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hội</a:t>
            </a:r>
            <a:r>
              <a:rPr lang="vi-VN" sz="3800" b="1" i="1" dirty="0">
                <a:solidFill>
                  <a:srgbClr val="002060"/>
                </a:solidFill>
                <a:latin typeface="Times New Roman" panose="02020603050405020304" pitchFamily="18" charset="0"/>
                <a:cs typeface="Times New Roman" panose="02020603050405020304" pitchFamily="18" charset="0"/>
              </a:rPr>
              <a:t> hay phong </a:t>
            </a:r>
            <a:r>
              <a:rPr lang="vi-VN" sz="3800" b="1" i="1" dirty="0" err="1">
                <a:solidFill>
                  <a:srgbClr val="002060"/>
                </a:solidFill>
                <a:latin typeface="Times New Roman" panose="02020603050405020304" pitchFamily="18" charset="0"/>
                <a:cs typeface="Times New Roman" panose="02020603050405020304" pitchFamily="18" charset="0"/>
              </a:rPr>
              <a:t>trào</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giáo</a:t>
            </a:r>
            <a:r>
              <a:rPr lang="vi-VN" sz="3800" b="1" i="1" dirty="0">
                <a:solidFill>
                  <a:srgbClr val="002060"/>
                </a:solidFill>
                <a:latin typeface="Times New Roman" panose="02020603050405020304" pitchFamily="18" charset="0"/>
                <a:cs typeface="Times New Roman" panose="02020603050405020304" pitchFamily="18" charset="0"/>
              </a:rPr>
              <a:t> dân </a:t>
            </a:r>
            <a:r>
              <a:rPr lang="vi-VN" sz="3800" b="1" i="1" dirty="0" err="1">
                <a:solidFill>
                  <a:srgbClr val="002060"/>
                </a:solidFill>
                <a:latin typeface="Times New Roman" panose="02020603050405020304" pitchFamily="18" charset="0"/>
                <a:cs typeface="Times New Roman" panose="02020603050405020304" pitchFamily="18" charset="0"/>
              </a:rPr>
              <a:t>v.v</a:t>
            </a:r>
            <a:r>
              <a:rPr lang="vi-VN" sz="3800" b="1" i="1" dirty="0">
                <a:solidFill>
                  <a:srgbClr val="002060"/>
                </a:solidFill>
                <a:latin typeface="Times New Roman" panose="02020603050405020304" pitchFamily="18" charset="0"/>
                <a:cs typeface="Times New Roman" panose="02020603050405020304" pitchFamily="18" charset="0"/>
              </a:rPr>
              <a:t> như </a:t>
            </a:r>
            <a:r>
              <a:rPr lang="vi-VN" sz="3800" b="1" i="1" dirty="0" err="1">
                <a:solidFill>
                  <a:srgbClr val="002060"/>
                </a:solidFill>
                <a:latin typeface="Times New Roman" panose="02020603050405020304" pitchFamily="18" charset="0"/>
                <a:cs typeface="Times New Roman" panose="02020603050405020304" pitchFamily="18" charset="0"/>
              </a:rPr>
              <a:t>thế</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nào</a:t>
            </a:r>
            <a:r>
              <a:rPr lang="vi-VN" sz="3800" b="1" i="1" dirty="0">
                <a:solidFill>
                  <a:srgbClr val="002060"/>
                </a:solidFill>
                <a:latin typeface="Times New Roman" panose="02020603050405020304" pitchFamily="18" charset="0"/>
                <a:cs typeface="Times New Roman" panose="02020603050405020304" pitchFamily="18" charset="0"/>
              </a:rPr>
              <a:t>?</a:t>
            </a:r>
            <a:endParaRPr lang="en-US" sz="3800" b="1" i="1" dirty="0">
              <a:solidFill>
                <a:srgbClr val="002060"/>
              </a:solidFill>
              <a:latin typeface="Times New Roman" panose="02020603050405020304" pitchFamily="18" charset="0"/>
              <a:cs typeface="Times New Roman" panose="02020603050405020304" pitchFamily="18" charset="0"/>
            </a:endParaRPr>
          </a:p>
          <a:p>
            <a:pPr marL="380990" indent="-380990" algn="just">
              <a:buFont typeface="Wingdings" panose="05000000000000000000" pitchFamily="2" charset="2"/>
              <a:buChar char="Ø"/>
            </a:pP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Đối</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thoại</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và</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học</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hỏi</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từ</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các</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lĩnh</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vực</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xã</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hội</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khác</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Chính</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trị</a:t>
            </a:r>
            <a:r>
              <a:rPr lang="vi-VN" sz="3800" b="1" i="1" dirty="0">
                <a:solidFill>
                  <a:srgbClr val="002060"/>
                </a:solidFill>
                <a:latin typeface="Times New Roman" panose="02020603050405020304" pitchFamily="18" charset="0"/>
                <a:cs typeface="Times New Roman" panose="02020603050405020304" pitchFamily="18" charset="0"/>
              </a:rPr>
              <a:t>, kinh </a:t>
            </a:r>
            <a:r>
              <a:rPr lang="vi-VN" sz="3800" b="1" i="1" dirty="0" err="1">
                <a:solidFill>
                  <a:srgbClr val="002060"/>
                </a:solidFill>
                <a:latin typeface="Times New Roman" panose="02020603050405020304" pitchFamily="18" charset="0"/>
                <a:cs typeface="Times New Roman" panose="02020603050405020304" pitchFamily="18" charset="0"/>
              </a:rPr>
              <a:t>tế</a:t>
            </a:r>
            <a:r>
              <a:rPr lang="vi-VN" sz="3800" b="1" i="1" dirty="0">
                <a:solidFill>
                  <a:srgbClr val="002060"/>
                </a:solidFill>
                <a:latin typeface="Times New Roman" panose="02020603050405020304" pitchFamily="18" charset="0"/>
                <a:cs typeface="Times New Roman" panose="02020603050405020304" pitchFamily="18" charset="0"/>
              </a:rPr>
              <a:t>, văn </a:t>
            </a:r>
            <a:r>
              <a:rPr lang="vi-VN" sz="3800" b="1" i="1" dirty="0" err="1">
                <a:solidFill>
                  <a:srgbClr val="002060"/>
                </a:solidFill>
                <a:latin typeface="Times New Roman" panose="02020603050405020304" pitchFamily="18" charset="0"/>
                <a:cs typeface="Times New Roman" panose="02020603050405020304" pitchFamily="18" charset="0"/>
              </a:rPr>
              <a:t>hóa</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xã</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hội</a:t>
            </a:r>
            <a:r>
              <a:rPr lang="vi-VN" sz="3800" b="1" i="1" dirty="0">
                <a:solidFill>
                  <a:srgbClr val="002060"/>
                </a:solidFill>
                <a:latin typeface="Times New Roman" panose="02020603050405020304" pitchFamily="18" charset="0"/>
                <a:cs typeface="Times New Roman" panose="02020603050405020304" pitchFamily="18" charset="0"/>
              </a:rPr>
              <a:t> dân </a:t>
            </a:r>
            <a:r>
              <a:rPr lang="vi-VN" sz="3800" b="1" i="1" dirty="0" err="1">
                <a:solidFill>
                  <a:srgbClr val="002060"/>
                </a:solidFill>
                <a:latin typeface="Times New Roman" panose="02020603050405020304" pitchFamily="18" charset="0"/>
                <a:cs typeface="Times New Roman" panose="02020603050405020304" pitchFamily="18" charset="0"/>
              </a:rPr>
              <a:t>sự</a:t>
            </a:r>
            <a:r>
              <a:rPr lang="vi-VN" sz="3800" b="1" i="1" dirty="0">
                <a:solidFill>
                  <a:srgbClr val="002060"/>
                </a:solidFill>
                <a:latin typeface="Times New Roman" panose="02020603050405020304" pitchFamily="18" charset="0"/>
                <a:cs typeface="Times New Roman" panose="02020603050405020304" pitchFamily="18" charset="0"/>
              </a:rPr>
              <a:t> như </a:t>
            </a:r>
            <a:r>
              <a:rPr lang="vi-VN" sz="3800" b="1" i="1" dirty="0" err="1">
                <a:solidFill>
                  <a:srgbClr val="002060"/>
                </a:solidFill>
                <a:latin typeface="Times New Roman" panose="02020603050405020304" pitchFamily="18" charset="0"/>
                <a:cs typeface="Times New Roman" panose="02020603050405020304" pitchFamily="18" charset="0"/>
              </a:rPr>
              <a:t>thế</a:t>
            </a:r>
            <a:r>
              <a:rPr lang="vi-VN" sz="3800" b="1" i="1" dirty="0">
                <a:solidFill>
                  <a:srgbClr val="002060"/>
                </a:solidFill>
                <a:latin typeface="Times New Roman" panose="02020603050405020304" pitchFamily="18" charset="0"/>
                <a:cs typeface="Times New Roman" panose="02020603050405020304" pitchFamily="18" charset="0"/>
              </a:rPr>
              <a:t> </a:t>
            </a:r>
            <a:r>
              <a:rPr lang="vi-VN" sz="3800" b="1" i="1" dirty="0" err="1">
                <a:solidFill>
                  <a:srgbClr val="002060"/>
                </a:solidFill>
                <a:latin typeface="Times New Roman" panose="02020603050405020304" pitchFamily="18" charset="0"/>
                <a:cs typeface="Times New Roman" panose="02020603050405020304" pitchFamily="18" charset="0"/>
              </a:rPr>
              <a:t>nào</a:t>
            </a:r>
            <a:r>
              <a:rPr lang="vi-VN" sz="3800" b="1" i="1" dirty="0">
                <a:solidFill>
                  <a:srgbClr val="002060"/>
                </a:solidFill>
                <a:latin typeface="Times New Roman" panose="02020603050405020304" pitchFamily="18" charset="0"/>
                <a:cs typeface="Times New Roman" panose="02020603050405020304" pitchFamily="18" charset="0"/>
              </a:rPr>
              <a:t>?</a:t>
            </a:r>
            <a:endParaRPr lang="en-US" sz="3800" b="1" i="1" dirty="0">
              <a:solidFill>
                <a:srgbClr val="002060"/>
              </a:solidFill>
              <a:latin typeface="Times New Roman" panose="02020603050405020304" pitchFamily="18" charset="0"/>
              <a:cs typeface="Times New Roman" panose="02020603050405020304" pitchFamily="18" charset="0"/>
            </a:endParaRPr>
          </a:p>
          <a:p>
            <a:pPr algn="just"/>
            <a:endParaRPr lang="en-US" sz="3800" b="1" i="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arn(inVertical)">
                                      <p:cBhvr>
                                        <p:cTn id="2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328" y="164638"/>
            <a:ext cx="12001333" cy="6658874"/>
          </a:xfrm>
          <a:prstGeom prst="rect">
            <a:avLst/>
          </a:prstGeom>
          <a:noFill/>
        </p:spPr>
        <p:txBody>
          <a:bodyPr wrap="square" rtlCol="0">
            <a:spAutoFit/>
          </a:bodyPr>
          <a:lstStyle/>
          <a:p>
            <a:pPr marL="609585" indent="-609585" algn="just">
              <a:buFont typeface="Wingdings" panose="05000000000000000000" pitchFamily="2" charset="2"/>
              <a:buChar char="Ø"/>
            </a:pPr>
            <a:r>
              <a:rPr lang="vi-VN" sz="4267" b="1" i="1" dirty="0">
                <a:solidFill>
                  <a:srgbClr val="002060"/>
                </a:solidFill>
                <a:latin typeface="Times New Roman" panose="02020603050405020304" pitchFamily="18" charset="0"/>
                <a:cs typeface="Times New Roman" panose="02020603050405020304" pitchFamily="18" charset="0"/>
              </a:rPr>
              <a:t>Đối thoại với những người khác biệt về quan điểm hoặc trong những tình huống xảy ra xung đột như thế nào?</a:t>
            </a:r>
            <a:endParaRPr lang="en-US" sz="4267" b="1" i="1" dirty="0">
              <a:solidFill>
                <a:srgbClr val="002060"/>
              </a:solidFill>
              <a:latin typeface="Times New Roman" panose="02020603050405020304" pitchFamily="18" charset="0"/>
              <a:cs typeface="Times New Roman" panose="02020603050405020304" pitchFamily="18" charset="0"/>
            </a:endParaRPr>
          </a:p>
          <a:p>
            <a:pPr marL="609585" indent="-609585" algn="just">
              <a:buFont typeface="Wingdings" panose="05000000000000000000" pitchFamily="2" charset="2"/>
              <a:buChar char="Ø"/>
            </a:pPr>
            <a:r>
              <a:rPr lang="vi-VN" sz="4267" b="1" i="1" dirty="0">
                <a:solidFill>
                  <a:srgbClr val="002060"/>
                </a:solidFill>
                <a:latin typeface="Times New Roman" panose="02020603050405020304" pitchFamily="18" charset="0"/>
                <a:cs typeface="Times New Roman" panose="02020603050405020304" pitchFamily="18" charset="0"/>
              </a:rPr>
              <a:t>Đối thoại với các tín đồ của các tôn giáo khác, những người lương dân và với những người cộng sản vô thần như thế nào?</a:t>
            </a:r>
            <a:endParaRPr lang="en-US" sz="4267" b="1" i="1" dirty="0">
              <a:solidFill>
                <a:srgbClr val="002060"/>
              </a:solidFill>
              <a:latin typeface="Times New Roman" panose="02020603050405020304" pitchFamily="18" charset="0"/>
              <a:cs typeface="Times New Roman" panose="02020603050405020304" pitchFamily="18" charset="0"/>
            </a:endParaRPr>
          </a:p>
          <a:p>
            <a:pPr marL="609585" indent="-609585" algn="just">
              <a:buFont typeface="Wingdings" panose="05000000000000000000" pitchFamily="2" charset="2"/>
              <a:buChar char="Ø"/>
            </a:pPr>
            <a:r>
              <a:rPr lang="vi-VN" sz="4267" b="1" i="1" dirty="0">
                <a:solidFill>
                  <a:srgbClr val="002060"/>
                </a:solidFill>
                <a:latin typeface="Times New Roman" panose="02020603050405020304" pitchFamily="18" charset="0"/>
                <a:cs typeface="Times New Roman" panose="02020603050405020304" pitchFamily="18" charset="0"/>
              </a:rPr>
              <a:t>Cộng tác với với các tổ chức xã hội và chính quyền trong công tác từ thiện bác ái xã hội như thế nào?</a:t>
            </a:r>
            <a:endParaRPr lang="en-US" sz="4267" b="1" i="1" dirty="0">
              <a:solidFill>
                <a:srgbClr val="002060"/>
              </a:solidFill>
              <a:latin typeface="Times New Roman" panose="02020603050405020304" pitchFamily="18" charset="0"/>
              <a:cs typeface="Times New Roman" panose="02020603050405020304" pitchFamily="18" charset="0"/>
            </a:endParaRPr>
          </a:p>
          <a:p>
            <a:pPr algn="just"/>
            <a:endParaRPr lang="en-US" sz="4267" b="1" i="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339" y="164637"/>
            <a:ext cx="11905323" cy="1938992"/>
          </a:xfrm>
          <a:prstGeom prst="rect">
            <a:avLst/>
          </a:prstGeom>
          <a:noFill/>
        </p:spPr>
        <p:txBody>
          <a:bodyPr wrap="square" rtlCol="0">
            <a:spAutoFit/>
          </a:bodyPr>
          <a:lstStyle/>
          <a:p>
            <a:pPr algn="just"/>
            <a:r>
              <a:rPr lang="vi-VN" sz="4000" b="1" dirty="0">
                <a:solidFill>
                  <a:srgbClr val="FF0000"/>
                </a:solidFill>
                <a:latin typeface="+mj-lt"/>
              </a:rPr>
              <a:t>9. Hội thánh hiệp hành là mọi thành phần trong gia đình giáo xứ cùng nhau </a:t>
            </a:r>
            <a:r>
              <a:rPr lang="vi-VN" sz="4000" b="1" i="1" dirty="0">
                <a:solidFill>
                  <a:srgbClr val="FF0000"/>
                </a:solidFill>
                <a:latin typeface="+mj-lt"/>
              </a:rPr>
              <a:t>tham gia</a:t>
            </a:r>
            <a:r>
              <a:rPr lang="vi-VN" sz="4000" b="1" dirty="0">
                <a:solidFill>
                  <a:srgbClr val="FF0000"/>
                </a:solidFill>
                <a:latin typeface="+mj-lt"/>
              </a:rPr>
              <a:t> và </a:t>
            </a:r>
            <a:r>
              <a:rPr lang="vi-VN" sz="4000" b="1" i="1" dirty="0">
                <a:solidFill>
                  <a:srgbClr val="FF0000"/>
                </a:solidFill>
                <a:latin typeface="+mj-lt"/>
              </a:rPr>
              <a:t>đồng trách nhiệm</a:t>
            </a:r>
            <a:r>
              <a:rPr lang="vi-VN" sz="4000" b="1" dirty="0">
                <a:solidFill>
                  <a:srgbClr val="FF0000"/>
                </a:solidFill>
                <a:latin typeface="+mj-lt"/>
              </a:rPr>
              <a:t>:</a:t>
            </a:r>
            <a:endParaRPr lang="en-US" sz="4000" b="1" dirty="0">
              <a:solidFill>
                <a:srgbClr val="FF0000"/>
              </a:solidFill>
              <a:latin typeface="+mj-lt"/>
            </a:endParaRPr>
          </a:p>
        </p:txBody>
      </p:sp>
      <p:sp>
        <p:nvSpPr>
          <p:cNvPr id="4" name="TextBox 3"/>
          <p:cNvSpPr txBox="1"/>
          <p:nvPr/>
        </p:nvSpPr>
        <p:spPr>
          <a:xfrm>
            <a:off x="143338" y="2103629"/>
            <a:ext cx="11903339" cy="3785652"/>
          </a:xfrm>
          <a:prstGeom prst="rect">
            <a:avLst/>
          </a:prstGeom>
          <a:noFill/>
        </p:spPr>
        <p:txBody>
          <a:bodyPr wrap="square" rtlCol="0">
            <a:spAutoFit/>
          </a:bodyPr>
          <a:lstStyle/>
          <a:p>
            <a:pPr marL="380990" indent="-380990" algn="just">
              <a:buFont typeface="Wingdings" panose="05000000000000000000" pitchFamily="2" charset="2"/>
              <a:buChar char="Ø"/>
            </a:pPr>
            <a:r>
              <a:rPr lang="vi-VN" sz="4800" b="1" i="1" dirty="0">
                <a:solidFill>
                  <a:srgbClr val="002060"/>
                </a:solidFill>
                <a:latin typeface="Times New Roman" panose="02020603050405020304" pitchFamily="18" charset="0"/>
                <a:cs typeface="Times New Roman" panose="02020603050405020304" pitchFamily="18" charset="0"/>
              </a:rPr>
              <a:t>Trong những mục tiêu chung của cộng đoàn giáo xứ về mặt xây dựng cơ sở vật chất, đời sống đức tin và công cuộc truyền giáo, có sự đồng thuận và đồng trách nhiệm không?</a:t>
            </a:r>
            <a:endParaRPr lang="en-US" sz="4800" b="1" i="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333" y="0"/>
            <a:ext cx="12001333" cy="6863417"/>
          </a:xfrm>
          <a:prstGeom prst="rect">
            <a:avLst/>
          </a:prstGeom>
          <a:noFill/>
        </p:spPr>
        <p:txBody>
          <a:bodyPr wrap="square" rtlCol="0">
            <a:spAutoFit/>
          </a:bodyPr>
          <a:lstStyle/>
          <a:p>
            <a:pPr marL="380990" indent="-380990" algn="just">
              <a:buFont typeface="Wingdings" panose="05000000000000000000" pitchFamily="2" charset="2"/>
              <a:buChar char="Ø"/>
            </a:pPr>
            <a:r>
              <a:rPr lang="vi-VN" sz="4400" b="1" i="1" dirty="0">
                <a:solidFill>
                  <a:srgbClr val="002060"/>
                </a:solidFill>
                <a:latin typeface="Times New Roman" panose="02020603050405020304" pitchFamily="18" charset="0"/>
                <a:cs typeface="Times New Roman" panose="02020603050405020304" pitchFamily="18" charset="0"/>
              </a:rPr>
              <a:t>Trong </a:t>
            </a:r>
            <a:r>
              <a:rPr lang="vi-VN" sz="4400" b="1" i="1" dirty="0" err="1">
                <a:solidFill>
                  <a:srgbClr val="002060"/>
                </a:solidFill>
                <a:latin typeface="Times New Roman" panose="02020603050405020304" pitchFamily="18" charset="0"/>
                <a:cs typeface="Times New Roman" panose="02020603050405020304" pitchFamily="18" charset="0"/>
              </a:rPr>
              <a:t>những</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mục</a:t>
            </a:r>
            <a:r>
              <a:rPr lang="vi-VN" sz="4400" b="1" i="1" dirty="0">
                <a:solidFill>
                  <a:srgbClr val="002060"/>
                </a:solidFill>
                <a:latin typeface="Times New Roman" panose="02020603050405020304" pitchFamily="18" charset="0"/>
                <a:cs typeface="Times New Roman" panose="02020603050405020304" pitchFamily="18" charset="0"/>
              </a:rPr>
              <a:t> tiêu </a:t>
            </a:r>
            <a:r>
              <a:rPr lang="vi-VN" sz="4400" b="1" i="1" dirty="0" err="1">
                <a:solidFill>
                  <a:srgbClr val="002060"/>
                </a:solidFill>
                <a:latin typeface="Times New Roman" panose="02020603050405020304" pitchFamily="18" charset="0"/>
                <a:cs typeface="Times New Roman" panose="02020603050405020304" pitchFamily="18" charset="0"/>
              </a:rPr>
              <a:t>và</a:t>
            </a:r>
            <a:r>
              <a:rPr lang="vi-VN" sz="4400" b="1" i="1" dirty="0">
                <a:solidFill>
                  <a:srgbClr val="002060"/>
                </a:solidFill>
                <a:latin typeface="Times New Roman" panose="02020603050405020304" pitchFamily="18" charset="0"/>
                <a:cs typeface="Times New Roman" panose="02020603050405020304" pitchFamily="18" charset="0"/>
              </a:rPr>
              <a:t> chương </a:t>
            </a:r>
            <a:r>
              <a:rPr lang="vi-VN" sz="4400" b="1" i="1" dirty="0" err="1">
                <a:solidFill>
                  <a:srgbClr val="002060"/>
                </a:solidFill>
                <a:latin typeface="Times New Roman" panose="02020603050405020304" pitchFamily="18" charset="0"/>
                <a:cs typeface="Times New Roman" panose="02020603050405020304" pitchFamily="18" charset="0"/>
              </a:rPr>
              <a:t>trình</a:t>
            </a:r>
            <a:r>
              <a:rPr lang="vi-VN" sz="4400" b="1" i="1" dirty="0">
                <a:solidFill>
                  <a:srgbClr val="002060"/>
                </a:solidFill>
                <a:latin typeface="Times New Roman" panose="02020603050405020304" pitchFamily="18" charset="0"/>
                <a:cs typeface="Times New Roman" panose="02020603050405020304" pitchFamily="18" charset="0"/>
              </a:rPr>
              <a:t> chung </a:t>
            </a:r>
            <a:r>
              <a:rPr lang="vi-VN" sz="4400" b="1" i="1" dirty="0" err="1">
                <a:solidFill>
                  <a:srgbClr val="002060"/>
                </a:solidFill>
                <a:latin typeface="Times New Roman" panose="02020603050405020304" pitchFamily="18" charset="0"/>
                <a:cs typeface="Times New Roman" panose="02020603050405020304" pitchFamily="18" charset="0"/>
              </a:rPr>
              <a:t>của</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giáo</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xứ</a:t>
            </a:r>
            <a:r>
              <a:rPr lang="vi-VN" sz="4400" b="1" i="1" dirty="0">
                <a:solidFill>
                  <a:srgbClr val="002060"/>
                </a:solidFill>
                <a:latin typeface="Times New Roman" panose="02020603050405020304" pitchFamily="18" charset="0"/>
                <a:cs typeface="Times New Roman" panose="02020603050405020304" pitchFamily="18" charset="0"/>
              </a:rPr>
              <a:t>, cha </a:t>
            </a:r>
            <a:r>
              <a:rPr lang="vi-VN" sz="4400" b="1" i="1" dirty="0" err="1">
                <a:solidFill>
                  <a:srgbClr val="002060"/>
                </a:solidFill>
                <a:latin typeface="Times New Roman" panose="02020603050405020304" pitchFamily="18" charset="0"/>
                <a:cs typeface="Times New Roman" panose="02020603050405020304" pitchFamily="18" charset="0"/>
              </a:rPr>
              <a:t>xứ</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Là</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người</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hướng</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dẫn</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thỉnh</a:t>
            </a:r>
            <a:r>
              <a:rPr lang="vi-VN" sz="4400" b="1" i="1" dirty="0">
                <a:solidFill>
                  <a:srgbClr val="002060"/>
                </a:solidFill>
                <a:latin typeface="Times New Roman" panose="02020603050405020304" pitchFamily="18" charset="0"/>
                <a:cs typeface="Times New Roman" panose="02020603050405020304" pitchFamily="18" charset="0"/>
              </a:rPr>
              <a:t> ý, </a:t>
            </a:r>
            <a:r>
              <a:rPr lang="vi-VN" sz="4400" b="1" i="1" dirty="0" err="1">
                <a:solidFill>
                  <a:srgbClr val="002060"/>
                </a:solidFill>
                <a:latin typeface="Times New Roman" panose="02020603050405020304" pitchFamily="18" charset="0"/>
                <a:cs typeface="Times New Roman" panose="02020603050405020304" pitchFamily="18" charset="0"/>
              </a:rPr>
              <a:t>lắng</a:t>
            </a:r>
            <a:r>
              <a:rPr lang="vi-VN" sz="4400" b="1" i="1" dirty="0">
                <a:solidFill>
                  <a:srgbClr val="002060"/>
                </a:solidFill>
                <a:latin typeface="Times New Roman" panose="02020603050405020304" pitchFamily="18" charset="0"/>
                <a:cs typeface="Times New Roman" panose="02020603050405020304" pitchFamily="18" charset="0"/>
              </a:rPr>
              <a:t> nghe </a:t>
            </a:r>
            <a:r>
              <a:rPr lang="vi-VN" sz="4400" b="1" i="1" dirty="0" err="1">
                <a:solidFill>
                  <a:srgbClr val="002060"/>
                </a:solidFill>
                <a:latin typeface="Times New Roman" panose="02020603050405020304" pitchFamily="18" charset="0"/>
                <a:cs typeface="Times New Roman" panose="02020603050405020304" pitchFamily="18" charset="0"/>
              </a:rPr>
              <a:t>mọi</a:t>
            </a:r>
            <a:r>
              <a:rPr lang="vi-VN" sz="4400" b="1" i="1" dirty="0">
                <a:solidFill>
                  <a:srgbClr val="002060"/>
                </a:solidFill>
                <a:latin typeface="Times New Roman" panose="02020603050405020304" pitchFamily="18" charset="0"/>
                <a:cs typeface="Times New Roman" panose="02020603050405020304" pitchFamily="18" charset="0"/>
              </a:rPr>
              <a:t> ý </a:t>
            </a:r>
            <a:r>
              <a:rPr lang="vi-VN" sz="4400" b="1" i="1" dirty="0" err="1">
                <a:solidFill>
                  <a:srgbClr val="002060"/>
                </a:solidFill>
                <a:latin typeface="Times New Roman" panose="02020603050405020304" pitchFamily="18" charset="0"/>
                <a:cs typeface="Times New Roman" panose="02020603050405020304" pitchFamily="18" charset="0"/>
              </a:rPr>
              <a:t>kiến</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và</a:t>
            </a:r>
            <a:r>
              <a:rPr lang="vi-VN" sz="4400" b="1" i="1" dirty="0">
                <a:solidFill>
                  <a:srgbClr val="002060"/>
                </a:solidFill>
                <a:latin typeface="Times New Roman" panose="02020603050405020304" pitchFamily="18" charset="0"/>
                <a:cs typeface="Times New Roman" panose="02020603050405020304" pitchFamily="18" charset="0"/>
              </a:rPr>
              <a:t> phân </a:t>
            </a:r>
            <a:r>
              <a:rPr lang="vi-VN" sz="4400" b="1" i="1" dirty="0" err="1">
                <a:solidFill>
                  <a:srgbClr val="002060"/>
                </a:solidFill>
                <a:latin typeface="Times New Roman" panose="02020603050405020304" pitchFamily="18" charset="0"/>
                <a:cs typeface="Times New Roman" panose="02020603050405020304" pitchFamily="18" charset="0"/>
              </a:rPr>
              <a:t>định</a:t>
            </a:r>
            <a:r>
              <a:rPr lang="vi-VN" sz="4400" b="1" i="1" dirty="0">
                <a:solidFill>
                  <a:srgbClr val="002060"/>
                </a:solidFill>
                <a:latin typeface="Times New Roman" panose="02020603050405020304" pitchFamily="18" charset="0"/>
                <a:cs typeface="Times New Roman" panose="02020603050405020304" pitchFamily="18" charset="0"/>
              </a:rPr>
              <a:t> xem đâu </a:t>
            </a:r>
            <a:r>
              <a:rPr lang="vi-VN" sz="4400" b="1" i="1" dirty="0" err="1">
                <a:solidFill>
                  <a:srgbClr val="002060"/>
                </a:solidFill>
                <a:latin typeface="Times New Roman" panose="02020603050405020304" pitchFamily="18" charset="0"/>
                <a:cs typeface="Times New Roman" panose="02020603050405020304" pitchFamily="18" charset="0"/>
              </a:rPr>
              <a:t>là</a:t>
            </a:r>
            <a:r>
              <a:rPr lang="vi-VN" sz="4400" b="1" i="1" dirty="0">
                <a:solidFill>
                  <a:srgbClr val="002060"/>
                </a:solidFill>
                <a:latin typeface="Times New Roman" panose="02020603050405020304" pitchFamily="18" charset="0"/>
                <a:cs typeface="Times New Roman" panose="02020603050405020304" pitchFamily="18" charset="0"/>
              </a:rPr>
              <a:t> ý </a:t>
            </a:r>
            <a:r>
              <a:rPr lang="vi-VN" sz="4400" b="1" i="1" dirty="0" err="1">
                <a:solidFill>
                  <a:srgbClr val="002060"/>
                </a:solidFill>
                <a:latin typeface="Times New Roman" panose="02020603050405020304" pitchFamily="18" charset="0"/>
                <a:cs typeface="Times New Roman" panose="02020603050405020304" pitchFamily="18" charset="0"/>
              </a:rPr>
              <a:t>Chúa</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rồi</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quyết</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định</a:t>
            </a:r>
            <a:r>
              <a:rPr lang="vi-VN" sz="4400" b="1" i="1" dirty="0">
                <a:solidFill>
                  <a:srgbClr val="002060"/>
                </a:solidFill>
                <a:latin typeface="Times New Roman" panose="02020603050405020304" pitchFamily="18" charset="0"/>
                <a:cs typeface="Times New Roman" panose="02020603050405020304" pitchFamily="18" charset="0"/>
              </a:rPr>
              <a:t> không? Hay </a:t>
            </a:r>
            <a:r>
              <a:rPr lang="vi-VN" sz="4400" b="1" i="1" dirty="0" err="1">
                <a:solidFill>
                  <a:srgbClr val="002060"/>
                </a:solidFill>
                <a:latin typeface="Times New Roman" panose="02020603050405020304" pitchFamily="18" charset="0"/>
                <a:cs typeface="Times New Roman" panose="02020603050405020304" pitchFamily="18" charset="0"/>
              </a:rPr>
              <a:t>là</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người</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chỉ</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biết</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hoàn</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toàn</a:t>
            </a:r>
            <a:r>
              <a:rPr lang="vi-VN" sz="4400" b="1" i="1" dirty="0">
                <a:solidFill>
                  <a:srgbClr val="002060"/>
                </a:solidFill>
                <a:latin typeface="Times New Roman" panose="02020603050405020304" pitchFamily="18" charset="0"/>
                <a:cs typeface="Times New Roman" panose="02020603050405020304" pitchFamily="18" charset="0"/>
              </a:rPr>
              <a:t> nghe theo ý </a:t>
            </a:r>
            <a:r>
              <a:rPr lang="vi-VN" sz="4400" b="1" i="1" dirty="0" err="1">
                <a:solidFill>
                  <a:srgbClr val="002060"/>
                </a:solidFill>
                <a:latin typeface="Times New Roman" panose="02020603050405020304" pitchFamily="18" charset="0"/>
                <a:cs typeface="Times New Roman" panose="02020603050405020304" pitchFamily="18" charset="0"/>
              </a:rPr>
              <a:t>kiến</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số</a:t>
            </a:r>
            <a:r>
              <a:rPr lang="vi-VN" sz="4400" b="1" i="1" dirty="0">
                <a:solidFill>
                  <a:srgbClr val="002060"/>
                </a:solidFill>
                <a:latin typeface="Times New Roman" panose="02020603050405020304" pitchFamily="18" charset="0"/>
                <a:cs typeface="Times New Roman" panose="02020603050405020304" pitchFamily="18" charset="0"/>
              </a:rPr>
              <a:t> đông? Hay </a:t>
            </a:r>
            <a:r>
              <a:rPr lang="vi-VN" sz="4400" b="1" i="1" dirty="0" err="1">
                <a:solidFill>
                  <a:srgbClr val="002060"/>
                </a:solidFill>
                <a:latin typeface="Times New Roman" panose="02020603050405020304" pitchFamily="18" charset="0"/>
                <a:cs typeface="Times New Roman" panose="02020603050405020304" pitchFamily="18" charset="0"/>
              </a:rPr>
              <a:t>là</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người</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tự</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quyết</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độc</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tài</a:t>
            </a:r>
            <a:r>
              <a:rPr lang="vi-VN" sz="4400" b="1" i="1" dirty="0">
                <a:solidFill>
                  <a:srgbClr val="002060"/>
                </a:solidFill>
                <a:latin typeface="Times New Roman" panose="02020603050405020304" pitchFamily="18" charset="0"/>
                <a:cs typeface="Times New Roman" panose="02020603050405020304" pitchFamily="18" charset="0"/>
              </a:rPr>
              <a:t>?</a:t>
            </a:r>
            <a:endParaRPr lang="en-US" sz="4400" b="1" i="1" dirty="0">
              <a:solidFill>
                <a:srgbClr val="002060"/>
              </a:solidFill>
              <a:latin typeface="Times New Roman" panose="02020603050405020304" pitchFamily="18" charset="0"/>
              <a:cs typeface="Times New Roman" panose="02020603050405020304" pitchFamily="18" charset="0"/>
            </a:endParaRPr>
          </a:p>
          <a:p>
            <a:pPr marL="380990" indent="-380990" algn="just">
              <a:buFont typeface="Wingdings" panose="05000000000000000000" pitchFamily="2" charset="2"/>
              <a:buChar char="Ø"/>
            </a:pPr>
            <a:r>
              <a:rPr lang="vi-VN" sz="4400" b="1" i="1" dirty="0" err="1">
                <a:solidFill>
                  <a:srgbClr val="002060"/>
                </a:solidFill>
                <a:latin typeface="Times New Roman" panose="02020603050405020304" pitchFamily="18" charset="0"/>
                <a:cs typeface="Times New Roman" panose="02020603050405020304" pitchFamily="18" charset="0"/>
              </a:rPr>
              <a:t>Những</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thành</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quả</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đạt</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được</a:t>
            </a:r>
            <a:r>
              <a:rPr lang="vi-VN" sz="4400" b="1" i="1" dirty="0">
                <a:solidFill>
                  <a:srgbClr val="002060"/>
                </a:solidFill>
                <a:latin typeface="Times New Roman" panose="02020603050405020304" pitchFamily="18" charset="0"/>
                <a:cs typeface="Times New Roman" panose="02020603050405020304" pitchFamily="18" charset="0"/>
              </a:rPr>
              <a:t> trong </a:t>
            </a:r>
            <a:r>
              <a:rPr lang="vi-VN" sz="4400" b="1" i="1" dirty="0" err="1">
                <a:solidFill>
                  <a:srgbClr val="002060"/>
                </a:solidFill>
                <a:latin typeface="Times New Roman" panose="02020603050405020304" pitchFamily="18" charset="0"/>
                <a:cs typeface="Times New Roman" panose="02020603050405020304" pitchFamily="18" charset="0"/>
              </a:rPr>
              <a:t>những</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mục</a:t>
            </a:r>
            <a:r>
              <a:rPr lang="vi-VN" sz="4400" b="1" i="1" dirty="0">
                <a:solidFill>
                  <a:srgbClr val="002060"/>
                </a:solidFill>
                <a:latin typeface="Times New Roman" panose="02020603050405020304" pitchFamily="18" charset="0"/>
                <a:cs typeface="Times New Roman" panose="02020603050405020304" pitchFamily="18" charset="0"/>
              </a:rPr>
              <a:t> tiêu </a:t>
            </a:r>
            <a:r>
              <a:rPr lang="vi-VN" sz="4400" b="1" i="1" dirty="0" err="1">
                <a:solidFill>
                  <a:srgbClr val="002060"/>
                </a:solidFill>
                <a:latin typeface="Times New Roman" panose="02020603050405020304" pitchFamily="18" charset="0"/>
                <a:cs typeface="Times New Roman" panose="02020603050405020304" pitchFamily="18" charset="0"/>
              </a:rPr>
              <a:t>và</a:t>
            </a:r>
            <a:r>
              <a:rPr lang="vi-VN" sz="4400" b="1" i="1" dirty="0">
                <a:solidFill>
                  <a:srgbClr val="002060"/>
                </a:solidFill>
                <a:latin typeface="Times New Roman" panose="02020603050405020304" pitchFamily="18" charset="0"/>
                <a:cs typeface="Times New Roman" panose="02020603050405020304" pitchFamily="18" charset="0"/>
              </a:rPr>
              <a:t> chương </a:t>
            </a:r>
            <a:r>
              <a:rPr lang="vi-VN" sz="4400" b="1" i="1" dirty="0" err="1">
                <a:solidFill>
                  <a:srgbClr val="002060"/>
                </a:solidFill>
                <a:latin typeface="Times New Roman" panose="02020603050405020304" pitchFamily="18" charset="0"/>
                <a:cs typeface="Times New Roman" panose="02020603050405020304" pitchFamily="18" charset="0"/>
              </a:rPr>
              <a:t>trình</a:t>
            </a:r>
            <a:r>
              <a:rPr lang="vi-VN" sz="4400" b="1" i="1" dirty="0">
                <a:solidFill>
                  <a:srgbClr val="002060"/>
                </a:solidFill>
                <a:latin typeface="Times New Roman" panose="02020603050405020304" pitchFamily="18" charset="0"/>
                <a:cs typeface="Times New Roman" panose="02020603050405020304" pitchFamily="18" charset="0"/>
              </a:rPr>
              <a:t> chung </a:t>
            </a:r>
            <a:r>
              <a:rPr lang="vi-VN" sz="4400" b="1" i="1" dirty="0" err="1">
                <a:solidFill>
                  <a:srgbClr val="002060"/>
                </a:solidFill>
                <a:latin typeface="Times New Roman" panose="02020603050405020304" pitchFamily="18" charset="0"/>
                <a:cs typeface="Times New Roman" panose="02020603050405020304" pitchFamily="18" charset="0"/>
              </a:rPr>
              <a:t>của</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giáo</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xứ</a:t>
            </a:r>
            <a:r>
              <a:rPr lang="vi-VN" sz="4400" b="1" i="1" dirty="0">
                <a:solidFill>
                  <a:srgbClr val="002060"/>
                </a:solidFill>
                <a:latin typeface="Times New Roman" panose="02020603050405020304" pitchFamily="18" charset="0"/>
                <a:cs typeface="Times New Roman" panose="02020603050405020304" pitchFamily="18" charset="0"/>
              </a:rPr>
              <a:t> ai </a:t>
            </a:r>
            <a:r>
              <a:rPr lang="vi-VN" sz="4400" b="1" i="1" dirty="0" err="1">
                <a:solidFill>
                  <a:srgbClr val="002060"/>
                </a:solidFill>
                <a:latin typeface="Times New Roman" panose="02020603050405020304" pitchFamily="18" charset="0"/>
                <a:cs typeface="Times New Roman" panose="02020603050405020304" pitchFamily="18" charset="0"/>
              </a:rPr>
              <a:t>là</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người</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thụ</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hưởng</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Chỉ</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một</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mình</a:t>
            </a:r>
            <a:r>
              <a:rPr lang="vi-VN" sz="4400" b="1" i="1" dirty="0">
                <a:solidFill>
                  <a:srgbClr val="002060"/>
                </a:solidFill>
                <a:latin typeface="Times New Roman" panose="02020603050405020304" pitchFamily="18" charset="0"/>
                <a:cs typeface="Times New Roman" panose="02020603050405020304" pitchFamily="18" charset="0"/>
              </a:rPr>
              <a:t> cha </a:t>
            </a:r>
            <a:r>
              <a:rPr lang="vi-VN" sz="4400" b="1" i="1" dirty="0" err="1">
                <a:solidFill>
                  <a:srgbClr val="002060"/>
                </a:solidFill>
                <a:latin typeface="Times New Roman" panose="02020603050405020304" pitchFamily="18" charset="0"/>
                <a:cs typeface="Times New Roman" panose="02020603050405020304" pitchFamily="18" charset="0"/>
              </a:rPr>
              <a:t>xứ</a:t>
            </a:r>
            <a:r>
              <a:rPr lang="vi-VN" sz="4400" b="1" i="1" dirty="0">
                <a:solidFill>
                  <a:srgbClr val="002060"/>
                </a:solidFill>
                <a:latin typeface="Times New Roman" panose="02020603050405020304" pitchFamily="18" charset="0"/>
                <a:cs typeface="Times New Roman" panose="02020603050405020304" pitchFamily="18" charset="0"/>
              </a:rPr>
              <a:t>? Cho </a:t>
            </a:r>
            <a:r>
              <a:rPr lang="vi-VN" sz="4400" b="1" i="1" dirty="0" err="1">
                <a:solidFill>
                  <a:srgbClr val="002060"/>
                </a:solidFill>
                <a:latin typeface="Times New Roman" panose="02020603050405020304" pitchFamily="18" charset="0"/>
                <a:cs typeface="Times New Roman" panose="02020603050405020304" pitchFamily="18" charset="0"/>
              </a:rPr>
              <a:t>một</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thiểu</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số</a:t>
            </a:r>
            <a:r>
              <a:rPr lang="vi-VN" sz="4400" b="1" i="1" dirty="0">
                <a:solidFill>
                  <a:srgbClr val="002060"/>
                </a:solidFill>
                <a:latin typeface="Times New Roman" panose="02020603050405020304" pitchFamily="18" charset="0"/>
                <a:cs typeface="Times New Roman" panose="02020603050405020304" pitchFamily="18" charset="0"/>
              </a:rPr>
              <a:t>? Hay cho </a:t>
            </a:r>
            <a:r>
              <a:rPr lang="vi-VN" sz="4400" b="1" i="1" dirty="0" err="1">
                <a:solidFill>
                  <a:srgbClr val="002060"/>
                </a:solidFill>
                <a:latin typeface="Times New Roman" panose="02020603050405020304" pitchFamily="18" charset="0"/>
                <a:cs typeface="Times New Roman" panose="02020603050405020304" pitchFamily="18" charset="0"/>
              </a:rPr>
              <a:t>tất</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cả</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mọi</a:t>
            </a:r>
            <a:r>
              <a:rPr lang="vi-VN" sz="4400" b="1" i="1" dirty="0">
                <a:solidFill>
                  <a:srgbClr val="002060"/>
                </a:solidFill>
                <a:latin typeface="Times New Roman" panose="02020603050405020304" pitchFamily="18" charset="0"/>
                <a:cs typeface="Times New Roman" panose="02020603050405020304" pitchFamily="18" charset="0"/>
              </a:rPr>
              <a:t> </a:t>
            </a:r>
            <a:r>
              <a:rPr lang="vi-VN" sz="4400" b="1" i="1" dirty="0" err="1">
                <a:solidFill>
                  <a:srgbClr val="002060"/>
                </a:solidFill>
                <a:latin typeface="Times New Roman" panose="02020603050405020304" pitchFamily="18" charset="0"/>
                <a:cs typeface="Times New Roman" panose="02020603050405020304" pitchFamily="18" charset="0"/>
              </a:rPr>
              <a:t>người</a:t>
            </a:r>
            <a:r>
              <a:rPr lang="vi-VN" sz="4400" b="1" i="1" dirty="0">
                <a:solidFill>
                  <a:srgbClr val="002060"/>
                </a:solidFill>
                <a:latin typeface="Times New Roman" panose="02020603050405020304" pitchFamily="18" charset="0"/>
                <a:cs typeface="Times New Roman" panose="02020603050405020304" pitchFamily="18" charset="0"/>
              </a:rPr>
              <a:t>?</a:t>
            </a:r>
            <a:endParaRPr lang="en-US" sz="44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38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163" y="103806"/>
            <a:ext cx="11713301" cy="6657720"/>
          </a:xfrm>
          <a:prstGeom prst="rect">
            <a:avLst/>
          </a:prstGeom>
          <a:noFill/>
        </p:spPr>
        <p:txBody>
          <a:bodyPr wrap="square" rtlCol="0">
            <a:spAutoFit/>
          </a:bodyPr>
          <a:lstStyle/>
          <a:p>
            <a:pPr algn="just"/>
            <a:r>
              <a:rPr lang="en-US" sz="5333" b="1" dirty="0" err="1">
                <a:solidFill>
                  <a:srgbClr val="002060"/>
                </a:solidFill>
                <a:latin typeface="Times New Roman" panose="02020603050405020304" pitchFamily="18" charset="0"/>
                <a:cs typeface="Times New Roman" panose="02020603050405020304" pitchFamily="18" charset="0"/>
              </a:rPr>
              <a:t>Lạy</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Chúa</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Thánh</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Thần</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là</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Ánh</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sáng</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Chân</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lý</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vẹn</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toàn</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Chúa</a:t>
            </a:r>
            <a:r>
              <a:rPr lang="en-US" sz="5333" b="1" dirty="0">
                <a:solidFill>
                  <a:srgbClr val="002060"/>
                </a:solidFill>
                <a:latin typeface="Times New Roman" panose="02020603050405020304" pitchFamily="18" charset="0"/>
                <a:cs typeface="Times New Roman" panose="02020603050405020304" pitchFamily="18" charset="0"/>
              </a:rPr>
              <a:t> ban </a:t>
            </a:r>
            <a:r>
              <a:rPr lang="en-US" sz="5333" b="1" dirty="0" err="1">
                <a:solidFill>
                  <a:srgbClr val="002060"/>
                </a:solidFill>
                <a:latin typeface="Times New Roman" panose="02020603050405020304" pitchFamily="18" charset="0"/>
                <a:cs typeface="Times New Roman" panose="02020603050405020304" pitchFamily="18" charset="0"/>
              </a:rPr>
              <a:t>những</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ân</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huệ</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thích</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hợp</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cho</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từng</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thời</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đại</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và</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dùng</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nhiều</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cách</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thế</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kỳ</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diệu</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để</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hướng</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dẫn</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Hội</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Thánh</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này</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chúng</a:t>
            </a:r>
            <a:r>
              <a:rPr lang="en-US" sz="5333" b="1" dirty="0">
                <a:solidFill>
                  <a:srgbClr val="002060"/>
                </a:solidFill>
                <a:latin typeface="Times New Roman" panose="02020603050405020304" pitchFamily="18" charset="0"/>
                <a:cs typeface="Times New Roman" panose="02020603050405020304" pitchFamily="18" charset="0"/>
              </a:rPr>
              <a:t> con </a:t>
            </a:r>
            <a:r>
              <a:rPr lang="en-US" sz="5333" b="1" dirty="0" err="1">
                <a:solidFill>
                  <a:srgbClr val="002060"/>
                </a:solidFill>
                <a:latin typeface="Times New Roman" panose="02020603050405020304" pitchFamily="18" charset="0"/>
                <a:cs typeface="Times New Roman" panose="02020603050405020304" pitchFamily="18" charset="0"/>
              </a:rPr>
              <a:t>đang</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chung</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lời</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cầu</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nguyện</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cho</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các</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Giám</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mục</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và</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những</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người</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tham</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dự</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Thượng</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Hội</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đồng</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Giám</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mục</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thế</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giới</a:t>
            </a:r>
            <a:r>
              <a:rPr lang="en-US" sz="5333" b="1" dirty="0">
                <a:solidFill>
                  <a:srgbClr val="002060"/>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328" y="164638"/>
            <a:ext cx="11905323" cy="707886"/>
          </a:xfrm>
          <a:prstGeom prst="rect">
            <a:avLst/>
          </a:prstGeom>
          <a:noFill/>
        </p:spPr>
        <p:txBody>
          <a:bodyPr wrap="square" rtlCol="0">
            <a:spAutoFit/>
          </a:bodyPr>
          <a:lstStyle/>
          <a:p>
            <a:pPr algn="just"/>
            <a:r>
              <a:rPr lang="vi-VN" sz="4000" b="1" dirty="0">
                <a:solidFill>
                  <a:srgbClr val="FF0000"/>
                </a:solidFill>
                <a:latin typeface="Times New Roman" panose="02020603050405020304" pitchFamily="18" charset="0"/>
                <a:cs typeface="Times New Roman" panose="02020603050405020304" pitchFamily="18" charset="0"/>
              </a:rPr>
              <a:t>10. Những tham dự viên của buổi cử hành thỉnh ý có:</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43339" y="903302"/>
            <a:ext cx="11809312" cy="6658874"/>
          </a:xfrm>
          <a:prstGeom prst="rect">
            <a:avLst/>
          </a:prstGeom>
          <a:noFill/>
        </p:spPr>
        <p:txBody>
          <a:bodyPr wrap="square" rtlCol="0">
            <a:spAutoFit/>
          </a:bodyPr>
          <a:lstStyle/>
          <a:p>
            <a:pPr marL="380990" indent="-380990" algn="just">
              <a:buFont typeface="Wingdings" panose="05000000000000000000" pitchFamily="2" charset="2"/>
              <a:buChar char="Ø"/>
            </a:pPr>
            <a:r>
              <a:rPr lang="vi-VN" sz="4267" b="1" i="1" dirty="0">
                <a:solidFill>
                  <a:srgbClr val="002060"/>
                </a:solidFill>
                <a:latin typeface="Times New Roman" panose="02020603050405020304" pitchFamily="18" charset="0"/>
                <a:cs typeface="Times New Roman" panose="02020603050405020304" pitchFamily="18" charset="0"/>
              </a:rPr>
              <a:t> Được khích lệ, thành tâm và cởi mở chia sẻ những kinh nghiệm thực trong đời sống của mình không?</a:t>
            </a:r>
            <a:endParaRPr lang="en-US" sz="4267" b="1" i="1" dirty="0">
              <a:solidFill>
                <a:srgbClr val="002060"/>
              </a:solidFill>
              <a:latin typeface="Times New Roman" panose="02020603050405020304" pitchFamily="18" charset="0"/>
              <a:cs typeface="Times New Roman" panose="02020603050405020304" pitchFamily="18" charset="0"/>
            </a:endParaRPr>
          </a:p>
          <a:p>
            <a:pPr marL="380990" indent="-380990" algn="just">
              <a:buFont typeface="Wingdings" panose="05000000000000000000" pitchFamily="2" charset="2"/>
              <a:buChar char="Ø"/>
            </a:pPr>
            <a:r>
              <a:rPr lang="vi-VN" sz="4267" b="1" i="1" dirty="0">
                <a:solidFill>
                  <a:srgbClr val="002060"/>
                </a:solidFill>
                <a:latin typeface="Times New Roman" panose="02020603050405020304" pitchFamily="18" charset="0"/>
                <a:cs typeface="Times New Roman" panose="02020603050405020304" pitchFamily="18" charset="0"/>
              </a:rPr>
              <a:t> Cùng nhau suy nghĩ và phân định về những điều Chúa Thánh Thần tỏ lộ qua những gì họ chia sẻ với nhau không?</a:t>
            </a:r>
            <a:endParaRPr lang="en-US" sz="4267" b="1" i="1" dirty="0">
              <a:solidFill>
                <a:srgbClr val="002060"/>
              </a:solidFill>
              <a:latin typeface="Times New Roman" panose="02020603050405020304" pitchFamily="18" charset="0"/>
              <a:cs typeface="Times New Roman" panose="02020603050405020304" pitchFamily="18" charset="0"/>
            </a:endParaRPr>
          </a:p>
          <a:p>
            <a:pPr marL="380990" indent="-380990" algn="just">
              <a:buFont typeface="Wingdings" panose="05000000000000000000" pitchFamily="2" charset="2"/>
              <a:buChar char="Ø"/>
            </a:pPr>
            <a:r>
              <a:rPr lang="vi-VN" sz="4267" b="1" i="1" dirty="0">
                <a:solidFill>
                  <a:srgbClr val="002060"/>
                </a:solidFill>
                <a:latin typeface="Times New Roman" panose="02020603050405020304" pitchFamily="18" charset="0"/>
                <a:cs typeface="Times New Roman" panose="02020603050405020304" pitchFamily="18" charset="0"/>
              </a:rPr>
              <a:t> Cùng nhau tìm ra những hình thức đồng hành, hiệp thông và tham gia sứ vụ trong tinh thần mới không?</a:t>
            </a:r>
            <a:endParaRPr lang="en-US" sz="4267" b="1" i="1" dirty="0">
              <a:solidFill>
                <a:srgbClr val="002060"/>
              </a:solidFill>
              <a:latin typeface="Times New Roman" panose="02020603050405020304" pitchFamily="18" charset="0"/>
              <a:cs typeface="Times New Roman" panose="02020603050405020304" pitchFamily="18" charset="0"/>
            </a:endParaRPr>
          </a:p>
          <a:p>
            <a:pPr algn="just"/>
            <a:endParaRPr lang="en-US" sz="4267" b="1" i="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891" y="431760"/>
            <a:ext cx="11617291" cy="2390141"/>
          </a:xfrm>
          <a:prstGeom prst="rect">
            <a:avLst/>
          </a:prstGeom>
          <a:noFill/>
        </p:spPr>
        <p:txBody>
          <a:bodyPr wrap="square" rtlCol="0">
            <a:spAutoFit/>
          </a:bodyPr>
          <a:lstStyle/>
          <a:p>
            <a:pPr algn="just"/>
            <a:r>
              <a:rPr lang="vi-VN" sz="3733" b="1" dirty="0">
                <a:solidFill>
                  <a:srgbClr val="C00000"/>
                </a:solidFill>
                <a:latin typeface="+mj-lt"/>
              </a:rPr>
              <a:t>V: KẾT THÚC BUỔI</a:t>
            </a:r>
            <a:r>
              <a:rPr lang="vi-VN" sz="3733" b="1" i="1" dirty="0">
                <a:solidFill>
                  <a:srgbClr val="C00000"/>
                </a:solidFill>
                <a:latin typeface="+mj-lt"/>
              </a:rPr>
              <a:t> </a:t>
            </a:r>
            <a:r>
              <a:rPr lang="vi-VN" sz="3733" b="1" dirty="0">
                <a:solidFill>
                  <a:srgbClr val="C00000"/>
                </a:solidFill>
                <a:latin typeface="+mj-lt"/>
              </a:rPr>
              <a:t>CỬ HÀNH</a:t>
            </a:r>
            <a:endParaRPr lang="en-US" sz="3733" b="1" dirty="0">
              <a:solidFill>
                <a:srgbClr val="C00000"/>
              </a:solidFill>
              <a:latin typeface="+mj-lt"/>
            </a:endParaRPr>
          </a:p>
          <a:p>
            <a:pPr algn="just"/>
            <a:r>
              <a:rPr lang="vi-VN" sz="3733" b="1" i="1" dirty="0">
                <a:solidFill>
                  <a:srgbClr val="7030A0"/>
                </a:solidFill>
                <a:latin typeface="+mj-lt"/>
              </a:rPr>
              <a:t>Kết thúc buổi cử hành thỉnh ý</a:t>
            </a:r>
            <a:r>
              <a:rPr lang="vi-VN" sz="3733" b="1" dirty="0">
                <a:solidFill>
                  <a:srgbClr val="7030A0"/>
                </a:solidFill>
                <a:latin typeface="+mj-lt"/>
              </a:rPr>
              <a:t> </a:t>
            </a:r>
            <a:r>
              <a:rPr lang="vi-VN" sz="3733" b="1" i="1" dirty="0">
                <a:solidFill>
                  <a:srgbClr val="7030A0"/>
                </a:solidFill>
                <a:latin typeface="+mj-lt"/>
              </a:rPr>
              <a:t>bằng việc cử hành Thánh lễ hoặc giờ chầu Thánh Thể hoặc một cử hành khác.</a:t>
            </a:r>
            <a:endParaRPr lang="en-US" sz="3733" b="1" dirty="0">
              <a:solidFill>
                <a:srgbClr val="7030A0"/>
              </a:solidFill>
              <a:latin typeface="+mj-lt"/>
            </a:endParaRPr>
          </a:p>
          <a:p>
            <a:pPr algn="just"/>
            <a:endParaRPr lang="en-US" sz="3733" b="1" dirty="0">
              <a:latin typeface="+mj-lt"/>
            </a:endParaRPr>
          </a:p>
        </p:txBody>
      </p:sp>
      <p:sp>
        <p:nvSpPr>
          <p:cNvPr id="4" name="TextBox 3"/>
          <p:cNvSpPr txBox="1"/>
          <p:nvPr/>
        </p:nvSpPr>
        <p:spPr>
          <a:xfrm>
            <a:off x="146891" y="2852936"/>
            <a:ext cx="11809312" cy="4113498"/>
          </a:xfrm>
          <a:prstGeom prst="rect">
            <a:avLst/>
          </a:prstGeom>
          <a:noFill/>
        </p:spPr>
        <p:txBody>
          <a:bodyPr wrap="square" rtlCol="0">
            <a:spAutoFit/>
          </a:bodyPr>
          <a:lstStyle/>
          <a:p>
            <a:pPr algn="just"/>
            <a:r>
              <a:rPr lang="vi-VN" sz="3733" b="1" dirty="0">
                <a:solidFill>
                  <a:srgbClr val="C00000"/>
                </a:solidFill>
                <a:latin typeface="Times New Roman" panose="02020603050405020304" pitchFamily="18" charset="0"/>
                <a:cs typeface="Times New Roman" panose="02020603050405020304" pitchFamily="18" charset="0"/>
              </a:rPr>
              <a:t>VI:</a:t>
            </a:r>
            <a:r>
              <a:rPr lang="vi-VN" sz="3733" b="1" i="1" dirty="0">
                <a:solidFill>
                  <a:srgbClr val="C00000"/>
                </a:solidFill>
                <a:latin typeface="Times New Roman" panose="02020603050405020304" pitchFamily="18" charset="0"/>
                <a:cs typeface="Times New Roman" panose="02020603050405020304" pitchFamily="18" charset="0"/>
              </a:rPr>
              <a:t> KẾT QUẢ THỈNH Ý</a:t>
            </a:r>
            <a:endParaRPr lang="en-US" sz="3733" dirty="0">
              <a:solidFill>
                <a:srgbClr val="C00000"/>
              </a:solidFill>
              <a:latin typeface="Times New Roman" panose="02020603050405020304" pitchFamily="18" charset="0"/>
              <a:cs typeface="Times New Roman" panose="02020603050405020304" pitchFamily="18" charset="0"/>
            </a:endParaRPr>
          </a:p>
          <a:p>
            <a:pPr algn="just"/>
            <a:r>
              <a:rPr lang="vi-VN" sz="3733" b="1" i="1" dirty="0">
                <a:solidFill>
                  <a:srgbClr val="7030A0"/>
                </a:solidFill>
                <a:latin typeface="Times New Roman" panose="02020603050405020304" pitchFamily="18" charset="0"/>
                <a:cs typeface="Times New Roman" panose="02020603050405020304" pitchFamily="18" charset="0"/>
              </a:rPr>
              <a:t>Thư ký tổng hợp cách trung thực mọi ý kiến của các tham dự viên, ghi thành văn bản và gửi về cho cha xứ, sau đó cha xứ (hoặc ban thư ký) tổng hợp bằng văn bản (dưới 10 trang A4) và gửi về Văn phòng Tòa Giám mục trước ngày 21/4/2022.</a:t>
            </a:r>
            <a:endParaRPr lang="en-US" sz="3733" b="1" dirty="0">
              <a:solidFill>
                <a:srgbClr val="7030A0"/>
              </a:solidFill>
              <a:latin typeface="Times New Roman" panose="02020603050405020304" pitchFamily="18" charset="0"/>
              <a:cs typeface="Times New Roman" panose="02020603050405020304" pitchFamily="18" charset="0"/>
            </a:endParaRPr>
          </a:p>
          <a:p>
            <a:pPr algn="just"/>
            <a:endParaRPr lang="en-US" sz="3733"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Khúc cảm tạ - Lm. Nguyễn Sang PDF mp3 lyric lời bài há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9350" y="260649"/>
            <a:ext cx="11713301" cy="7069115"/>
          </a:xfrm>
          <a:prstGeom prst="rect">
            <a:avLst/>
          </a:prstGeom>
          <a:noFill/>
        </p:spPr>
        <p:txBody>
          <a:bodyPr wrap="square" rtlCol="0">
            <a:spAutoFit/>
          </a:bodyPr>
          <a:lstStyle/>
          <a:p>
            <a:pPr algn="just"/>
            <a:r>
              <a:rPr lang="en-US" sz="5067" b="1" dirty="0" err="1">
                <a:solidFill>
                  <a:srgbClr val="002060"/>
                </a:solidFill>
                <a:latin typeface="Times New Roman" panose="02020603050405020304" pitchFamily="18" charset="0"/>
                <a:cs typeface="Times New Roman" panose="02020603050405020304" pitchFamily="18" charset="0"/>
              </a:rPr>
              <a:t>Xin</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Chúa</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làm</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nên</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cuộc</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Hiện</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Xuống</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mới</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trong</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đời</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sống</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Hội</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Thánh</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xin</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tuôn</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tràn</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trên</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các</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Mục</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tử</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ơn</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khôn</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ngoan</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và</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thông</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hiểu</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gìn</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giữ</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các</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ngài</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luôn</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hiệp</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thông</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với</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nhau</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trong</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Chúa</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để</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các</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ngài</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cùng</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nhau</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tìm</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hiểu</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những</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điều</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đẹp</a:t>
            </a:r>
            <a:r>
              <a:rPr lang="en-US" sz="5067" b="1" dirty="0">
                <a:solidFill>
                  <a:srgbClr val="002060"/>
                </a:solidFill>
                <a:latin typeface="Times New Roman" panose="02020603050405020304" pitchFamily="18" charset="0"/>
                <a:cs typeface="Times New Roman" panose="02020603050405020304" pitchFamily="18" charset="0"/>
              </a:rPr>
              <a:t> ý </a:t>
            </a:r>
            <a:r>
              <a:rPr lang="en-US" sz="5067" b="1" dirty="0" err="1">
                <a:solidFill>
                  <a:srgbClr val="002060"/>
                </a:solidFill>
                <a:latin typeface="Times New Roman" panose="02020603050405020304" pitchFamily="18" charset="0"/>
                <a:cs typeface="Times New Roman" panose="02020603050405020304" pitchFamily="18" charset="0"/>
              </a:rPr>
              <a:t>Chúa</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và</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hướng</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dẫn</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đoàn</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Dân</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Chúa</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thực</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thi</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những</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điều</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Chúa</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truyền</a:t>
            </a:r>
            <a:r>
              <a:rPr lang="en-US" sz="5067" b="1" dirty="0">
                <a:solidFill>
                  <a:srgbClr val="002060"/>
                </a:solidFill>
                <a:latin typeface="Times New Roman" panose="02020603050405020304" pitchFamily="18" charset="0"/>
                <a:cs typeface="Times New Roman" panose="02020603050405020304" pitchFamily="18" charset="0"/>
              </a:rPr>
              <a:t> </a:t>
            </a:r>
            <a:r>
              <a:rPr lang="en-US" sz="5067" b="1" dirty="0" err="1">
                <a:solidFill>
                  <a:srgbClr val="002060"/>
                </a:solidFill>
                <a:latin typeface="Times New Roman" panose="02020603050405020304" pitchFamily="18" charset="0"/>
                <a:cs typeface="Times New Roman" panose="02020603050405020304" pitchFamily="18" charset="0"/>
              </a:rPr>
              <a:t>dạy</a:t>
            </a:r>
            <a:r>
              <a:rPr lang="en-US" sz="5067" b="1" dirty="0">
                <a:solidFill>
                  <a:srgbClr val="002060"/>
                </a:solidFill>
                <a:latin typeface="Times New Roman" panose="02020603050405020304" pitchFamily="18" charset="0"/>
                <a:cs typeface="Times New Roman" panose="02020603050405020304" pitchFamily="18" charset="0"/>
              </a:rPr>
              <a:t>.</a:t>
            </a:r>
          </a:p>
          <a:p>
            <a:pPr algn="just"/>
            <a:endParaRPr lang="en-US" sz="48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9350" y="159049"/>
            <a:ext cx="11713301" cy="6657720"/>
          </a:xfrm>
          <a:prstGeom prst="rect">
            <a:avLst/>
          </a:prstGeom>
          <a:noFill/>
        </p:spPr>
        <p:txBody>
          <a:bodyPr wrap="square" rtlCol="0">
            <a:spAutoFit/>
          </a:bodyPr>
          <a:lstStyle/>
          <a:p>
            <a:pPr algn="just"/>
            <a:r>
              <a:rPr lang="en-US" sz="5333" b="1" dirty="0" err="1">
                <a:solidFill>
                  <a:srgbClr val="002060"/>
                </a:solidFill>
                <a:latin typeface="Times New Roman" panose="02020603050405020304" pitchFamily="18" charset="0"/>
                <a:cs typeface="Times New Roman" panose="02020603050405020304" pitchFamily="18" charset="0"/>
              </a:rPr>
              <a:t>Các</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giáo</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phận</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Việt</a:t>
            </a:r>
            <a:r>
              <a:rPr lang="en-US" sz="5333" b="1" dirty="0">
                <a:solidFill>
                  <a:srgbClr val="002060"/>
                </a:solidFill>
                <a:latin typeface="Times New Roman" panose="02020603050405020304" pitchFamily="18" charset="0"/>
                <a:cs typeface="Times New Roman" panose="02020603050405020304" pitchFamily="18" charset="0"/>
              </a:rPr>
              <a:t> Nam </a:t>
            </a:r>
            <a:r>
              <a:rPr lang="en-US" sz="5333" b="1" dirty="0" err="1">
                <a:solidFill>
                  <a:srgbClr val="002060"/>
                </a:solidFill>
                <a:latin typeface="Times New Roman" panose="02020603050405020304" pitchFamily="18" charset="0"/>
                <a:cs typeface="Times New Roman" panose="02020603050405020304" pitchFamily="18" charset="0"/>
              </a:rPr>
              <a:t>chúng</a:t>
            </a:r>
            <a:r>
              <a:rPr lang="en-US" sz="5333" b="1" dirty="0">
                <a:solidFill>
                  <a:srgbClr val="002060"/>
                </a:solidFill>
                <a:latin typeface="Times New Roman" panose="02020603050405020304" pitchFamily="18" charset="0"/>
                <a:cs typeface="Times New Roman" panose="02020603050405020304" pitchFamily="18" charset="0"/>
              </a:rPr>
              <a:t> con </a:t>
            </a:r>
            <a:r>
              <a:rPr lang="en-US" sz="5333" b="1" dirty="0" err="1">
                <a:solidFill>
                  <a:srgbClr val="002060"/>
                </a:solidFill>
                <a:latin typeface="Times New Roman" panose="02020603050405020304" pitchFamily="18" charset="0"/>
                <a:cs typeface="Times New Roman" panose="02020603050405020304" pitchFamily="18" charset="0"/>
              </a:rPr>
              <a:t>luôn</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muốn</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cùng</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chung</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nhịp</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bước</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với</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Hội</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Thánh</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hoàn</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vũ</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xin</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cho</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chúng</a:t>
            </a:r>
            <a:r>
              <a:rPr lang="en-US" sz="5333" b="1" dirty="0">
                <a:solidFill>
                  <a:srgbClr val="002060"/>
                </a:solidFill>
                <a:latin typeface="Times New Roman" panose="02020603050405020304" pitchFamily="18" charset="0"/>
                <a:cs typeface="Times New Roman" panose="02020603050405020304" pitchFamily="18" charset="0"/>
              </a:rPr>
              <a:t> con </a:t>
            </a:r>
            <a:r>
              <a:rPr lang="en-US" sz="5333" b="1" dirty="0" err="1">
                <a:solidFill>
                  <a:srgbClr val="002060"/>
                </a:solidFill>
                <a:latin typeface="Times New Roman" panose="02020603050405020304" pitchFamily="18" charset="0"/>
                <a:cs typeface="Times New Roman" panose="02020603050405020304" pitchFamily="18" charset="0"/>
              </a:rPr>
              <a:t>biết</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đồng</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cảm</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với</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nỗi</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thao</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thức</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của</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các</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Mục</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tử</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trên</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toàn</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thế</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giới</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ngày</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càng</a:t>
            </a:r>
            <a:r>
              <a:rPr lang="en-US" sz="5333" b="1" dirty="0">
                <a:solidFill>
                  <a:srgbClr val="002060"/>
                </a:solidFill>
                <a:latin typeface="Times New Roman" panose="02020603050405020304" pitchFamily="18" charset="0"/>
                <a:cs typeface="Times New Roman" panose="02020603050405020304" pitchFamily="18" charset="0"/>
              </a:rPr>
              <a:t> ý </a:t>
            </a:r>
            <a:r>
              <a:rPr lang="en-US" sz="5333" b="1" dirty="0" err="1">
                <a:solidFill>
                  <a:srgbClr val="002060"/>
                </a:solidFill>
                <a:latin typeface="Times New Roman" panose="02020603050405020304" pitchFamily="18" charset="0"/>
                <a:cs typeface="Times New Roman" panose="02020603050405020304" pitchFamily="18" charset="0"/>
              </a:rPr>
              <a:t>thức</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hơn</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về</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tình</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hiệp</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thông</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thái</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độ</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tham</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gia</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và</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lòng</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nhiệt</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thành</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trong</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sứ</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vụ</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của</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Hội</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Thánh</a:t>
            </a:r>
            <a:r>
              <a:rPr lang="en-US" sz="5333" b="1" dirty="0">
                <a:solidFill>
                  <a:srgbClr val="002060"/>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9350" y="260649"/>
            <a:ext cx="11713301" cy="6657720"/>
          </a:xfrm>
          <a:prstGeom prst="rect">
            <a:avLst/>
          </a:prstGeom>
          <a:noFill/>
        </p:spPr>
        <p:txBody>
          <a:bodyPr wrap="square" rtlCol="0">
            <a:spAutoFit/>
          </a:bodyPr>
          <a:lstStyle/>
          <a:p>
            <a:pPr algn="just"/>
            <a:r>
              <a:rPr lang="en-US" sz="5333" b="1" dirty="0" err="1">
                <a:solidFill>
                  <a:srgbClr val="002060"/>
                </a:solidFill>
                <a:latin typeface="Times New Roman" panose="02020603050405020304" pitchFamily="18" charset="0"/>
                <a:cs typeface="Times New Roman" panose="02020603050405020304" pitchFamily="18" charset="0"/>
              </a:rPr>
              <a:t>Nhờ</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lời</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chuyển</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cầu</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của</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Đức</a:t>
            </a:r>
            <a:r>
              <a:rPr lang="en-US" sz="5333" b="1" dirty="0">
                <a:solidFill>
                  <a:srgbClr val="002060"/>
                </a:solidFill>
                <a:latin typeface="Times New Roman" panose="02020603050405020304" pitchFamily="18" charset="0"/>
                <a:cs typeface="Times New Roman" panose="02020603050405020304" pitchFamily="18" charset="0"/>
              </a:rPr>
              <a:t> Trinh </a:t>
            </a:r>
            <a:r>
              <a:rPr lang="en-US" sz="5333" b="1" dirty="0" err="1">
                <a:solidFill>
                  <a:srgbClr val="002060"/>
                </a:solidFill>
                <a:latin typeface="Times New Roman" panose="02020603050405020304" pitchFamily="18" charset="0"/>
                <a:cs typeface="Times New Roman" panose="02020603050405020304" pitchFamily="18" charset="0"/>
              </a:rPr>
              <a:t>Nữ</a:t>
            </a:r>
            <a:r>
              <a:rPr lang="en-US" sz="5333" b="1" dirty="0">
                <a:solidFill>
                  <a:srgbClr val="002060"/>
                </a:solidFill>
                <a:latin typeface="Times New Roman" panose="02020603050405020304" pitchFamily="18" charset="0"/>
                <a:cs typeface="Times New Roman" panose="02020603050405020304" pitchFamily="18" charset="0"/>
              </a:rPr>
              <a:t> Maria, </a:t>
            </a:r>
            <a:r>
              <a:rPr lang="en-US" sz="5333" b="1" dirty="0" err="1">
                <a:solidFill>
                  <a:srgbClr val="002060"/>
                </a:solidFill>
                <a:latin typeface="Times New Roman" panose="02020603050405020304" pitchFamily="18" charset="0"/>
                <a:cs typeface="Times New Roman" panose="02020603050405020304" pitchFamily="18" charset="0"/>
              </a:rPr>
              <a:t>Nữ</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Vương</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các</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Tông</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đồ</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và</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là</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Mẹ</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của</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Hội</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Thánh</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chúng</a:t>
            </a:r>
            <a:r>
              <a:rPr lang="en-US" sz="5333" b="1" dirty="0">
                <a:solidFill>
                  <a:srgbClr val="002060"/>
                </a:solidFill>
                <a:latin typeface="Times New Roman" panose="02020603050405020304" pitchFamily="18" charset="0"/>
                <a:cs typeface="Times New Roman" panose="02020603050405020304" pitchFamily="18" charset="0"/>
              </a:rPr>
              <a:t> con </a:t>
            </a:r>
            <a:r>
              <a:rPr lang="en-US" sz="5333" b="1" dirty="0" err="1">
                <a:solidFill>
                  <a:srgbClr val="002060"/>
                </a:solidFill>
                <a:latin typeface="Times New Roman" panose="02020603050405020304" pitchFamily="18" charset="0"/>
                <a:cs typeface="Times New Roman" panose="02020603050405020304" pitchFamily="18" charset="0"/>
              </a:rPr>
              <a:t>dâng</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lời</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khẩn</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cầu</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lên</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Chúa</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là</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Đấng</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hoạt</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động</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mọi</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nơi</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mọi</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thời</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trong</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sự</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hiệp</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thông</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với</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Chúa</a:t>
            </a:r>
            <a:r>
              <a:rPr lang="en-US" sz="5333" b="1" dirty="0">
                <a:solidFill>
                  <a:srgbClr val="002060"/>
                </a:solidFill>
                <a:latin typeface="Times New Roman" panose="02020603050405020304" pitchFamily="18" charset="0"/>
                <a:cs typeface="Times New Roman" panose="02020603050405020304" pitchFamily="18" charset="0"/>
              </a:rPr>
              <a:t> Cha </a:t>
            </a:r>
            <a:r>
              <a:rPr lang="en-US" sz="5333" b="1" dirty="0" err="1">
                <a:solidFill>
                  <a:srgbClr val="002060"/>
                </a:solidFill>
                <a:latin typeface="Times New Roman" panose="02020603050405020304" pitchFamily="18" charset="0"/>
                <a:cs typeface="Times New Roman" panose="02020603050405020304" pitchFamily="18" charset="0"/>
              </a:rPr>
              <a:t>và</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Chúa</a:t>
            </a:r>
            <a:r>
              <a:rPr lang="en-US" sz="5333" b="1" dirty="0">
                <a:solidFill>
                  <a:srgbClr val="002060"/>
                </a:solidFill>
                <a:latin typeface="Times New Roman" panose="02020603050405020304" pitchFamily="18" charset="0"/>
                <a:cs typeface="Times New Roman" panose="02020603050405020304" pitchFamily="18" charset="0"/>
              </a:rPr>
              <a:t> Con, </a:t>
            </a:r>
            <a:r>
              <a:rPr lang="en-US" sz="5333" b="1" dirty="0" err="1">
                <a:solidFill>
                  <a:srgbClr val="002060"/>
                </a:solidFill>
                <a:latin typeface="Times New Roman" panose="02020603050405020304" pitchFamily="18" charset="0"/>
                <a:cs typeface="Times New Roman" panose="02020603050405020304" pitchFamily="18" charset="0"/>
              </a:rPr>
              <a:t>luôn</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mãi</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đến</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muôn</a:t>
            </a:r>
            <a:r>
              <a:rPr lang="en-US" sz="5333" b="1" dirty="0">
                <a:solidFill>
                  <a:srgbClr val="002060"/>
                </a:solidFill>
                <a:latin typeface="Times New Roman" panose="02020603050405020304" pitchFamily="18" charset="0"/>
                <a:cs typeface="Times New Roman" panose="02020603050405020304" pitchFamily="18" charset="0"/>
              </a:rPr>
              <a:t> </a:t>
            </a:r>
            <a:r>
              <a:rPr lang="en-US" sz="5333" b="1" dirty="0" err="1">
                <a:solidFill>
                  <a:srgbClr val="002060"/>
                </a:solidFill>
                <a:latin typeface="Times New Roman" panose="02020603050405020304" pitchFamily="18" charset="0"/>
                <a:cs typeface="Times New Roman" panose="02020603050405020304" pitchFamily="18" charset="0"/>
              </a:rPr>
              <a:t>đời</a:t>
            </a:r>
            <a:r>
              <a:rPr lang="en-US" sz="5333" b="1" dirty="0">
                <a:solidFill>
                  <a:srgbClr val="002060"/>
                </a:solidFill>
                <a:latin typeface="Times New Roman" panose="02020603050405020304" pitchFamily="18" charset="0"/>
                <a:cs typeface="Times New Roman" panose="02020603050405020304" pitchFamily="18" charset="0"/>
              </a:rPr>
              <a:t>. Amen.</a:t>
            </a:r>
          </a:p>
          <a:p>
            <a:pPr algn="just"/>
            <a:endParaRPr lang="en-US" sz="5333"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92" y="235097"/>
            <a:ext cx="11549307" cy="7129901"/>
          </a:xfrm>
          <a:prstGeom prst="rect">
            <a:avLst/>
          </a:prstGeom>
          <a:noFill/>
        </p:spPr>
        <p:txBody>
          <a:bodyPr wrap="square" rtlCol="0">
            <a:spAutoFit/>
          </a:bodyPr>
          <a:lstStyle/>
          <a:p>
            <a:r>
              <a:rPr lang="en-US" sz="3733" b="1" dirty="0">
                <a:solidFill>
                  <a:srgbClr val="FF0000"/>
                </a:solidFill>
                <a:latin typeface="Times New Roman" panose="02020603050405020304" pitchFamily="18" charset="0"/>
                <a:cs typeface="Times New Roman" panose="02020603050405020304" pitchFamily="18" charset="0"/>
              </a:rPr>
              <a:t>II. GIẢI THÍCH Ý NGHĨA, NỘI DUNG VÀ MỤC ĐÍCH CỦA CUỘC GẶP GỠ THỈNH Ý.</a:t>
            </a:r>
          </a:p>
          <a:p>
            <a:endParaRPr lang="en-US" sz="3733" b="1" dirty="0">
              <a:solidFill>
                <a:srgbClr val="002060"/>
              </a:solidFill>
              <a:latin typeface="Times New Roman" panose="02020603050405020304" pitchFamily="18" charset="0"/>
              <a:cs typeface="Times New Roman" panose="02020603050405020304" pitchFamily="18" charset="0"/>
            </a:endParaRPr>
          </a:p>
          <a:p>
            <a:pPr marL="742950" indent="-742950">
              <a:buAutoNum type="arabicPeriod"/>
            </a:pPr>
            <a:r>
              <a:rPr lang="en-US" sz="4400" b="1" dirty="0">
                <a:solidFill>
                  <a:srgbClr val="FF0000"/>
                </a:solidFill>
                <a:latin typeface="Times New Roman" panose="02020603050405020304" pitchFamily="18" charset="0"/>
                <a:cs typeface="Times New Roman" panose="02020603050405020304" pitchFamily="18" charset="0"/>
              </a:rPr>
              <a:t>Ý </a:t>
            </a:r>
            <a:r>
              <a:rPr lang="en-US" sz="4400" b="1" dirty="0" err="1">
                <a:solidFill>
                  <a:srgbClr val="FF0000"/>
                </a:solidFill>
                <a:latin typeface="Times New Roman" panose="02020603050405020304" pitchFamily="18" charset="0"/>
                <a:cs typeface="Times New Roman" panose="02020603050405020304" pitchFamily="18" charset="0"/>
              </a:rPr>
              <a:t>nghĩa</a:t>
            </a:r>
            <a:r>
              <a:rPr lang="en-US" sz="4400" b="1" dirty="0">
                <a:solidFill>
                  <a:srgbClr val="FF0000"/>
                </a:solidFill>
                <a:latin typeface="Times New Roman" panose="02020603050405020304" pitchFamily="18" charset="0"/>
                <a:cs typeface="Times New Roman" panose="02020603050405020304" pitchFamily="18" charset="0"/>
              </a:rPr>
              <a:t>:</a:t>
            </a:r>
          </a:p>
          <a:p>
            <a:pPr algn="just"/>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Cuộc</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thỉnh</a:t>
            </a:r>
            <a:r>
              <a:rPr lang="en-US" sz="4400" b="1" dirty="0">
                <a:solidFill>
                  <a:srgbClr val="002060"/>
                </a:solidFill>
                <a:latin typeface="Times New Roman" panose="02020603050405020304" pitchFamily="18" charset="0"/>
                <a:cs typeface="Times New Roman" panose="02020603050405020304" pitchFamily="18" charset="0"/>
              </a:rPr>
              <a:t> ý </a:t>
            </a:r>
            <a:r>
              <a:rPr lang="en-US" sz="4400" b="1" dirty="0" err="1">
                <a:solidFill>
                  <a:srgbClr val="002060"/>
                </a:solidFill>
                <a:latin typeface="Times New Roman" panose="02020603050405020304" pitchFamily="18" charset="0"/>
                <a:cs typeface="Times New Roman" panose="02020603050405020304" pitchFamily="18" charset="0"/>
              </a:rPr>
              <a:t>là</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phương</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thức</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mà</a:t>
            </a:r>
            <a:r>
              <a:rPr lang="en-US" sz="4400" b="1" dirty="0">
                <a:solidFill>
                  <a:srgbClr val="002060"/>
                </a:solidFill>
                <a:latin typeface="Times New Roman" panose="02020603050405020304" pitchFamily="18" charset="0"/>
                <a:cs typeface="Times New Roman" panose="02020603050405020304" pitchFamily="18" charset="0"/>
              </a:rPr>
              <a:t> qua </a:t>
            </a:r>
            <a:r>
              <a:rPr lang="en-US" sz="4400" b="1" dirty="0" err="1">
                <a:solidFill>
                  <a:srgbClr val="002060"/>
                </a:solidFill>
                <a:latin typeface="Times New Roman" panose="02020603050405020304" pitchFamily="18" charset="0"/>
                <a:cs typeface="Times New Roman" panose="02020603050405020304" pitchFamily="18" charset="0"/>
              </a:rPr>
              <a:t>đó</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tất</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cả</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và</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mỗi</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thành</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phần</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dân</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Chúa</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nhất</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là</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những</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người</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nghèo</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và</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những</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người</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đang</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bị</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loại</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trừ</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sống</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tinh</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thần</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hiệp</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hành</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trong</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Giáo</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Hội</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hiệp</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thông</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tham</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gia</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và</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thi</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hành</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sứ</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vụ</a:t>
            </a:r>
            <a:r>
              <a:rPr lang="en-US" sz="4400" b="1" dirty="0">
                <a:solidFill>
                  <a:srgbClr val="002060"/>
                </a:solidFill>
                <a:latin typeface="Times New Roman" panose="02020603050405020304" pitchFamily="18" charset="0"/>
                <a:cs typeface="Times New Roman" panose="02020603050405020304" pitchFamily="18" charset="0"/>
              </a:rPr>
              <a:t> (x. </a:t>
            </a:r>
            <a:r>
              <a:rPr lang="en-US" sz="4400" b="1" i="1" dirty="0" err="1">
                <a:solidFill>
                  <a:srgbClr val="002060"/>
                </a:solidFill>
                <a:latin typeface="Times New Roman" panose="02020603050405020304" pitchFamily="18" charset="0"/>
                <a:cs typeface="Times New Roman" panose="02020603050405020304" pitchFamily="18" charset="0"/>
              </a:rPr>
              <a:t>Tài</a:t>
            </a:r>
            <a:r>
              <a:rPr lang="en-US" sz="4400" b="1" i="1" dirty="0">
                <a:solidFill>
                  <a:srgbClr val="002060"/>
                </a:solidFill>
                <a:latin typeface="Times New Roman" panose="02020603050405020304" pitchFamily="18" charset="0"/>
                <a:cs typeface="Times New Roman" panose="02020603050405020304" pitchFamily="18" charset="0"/>
              </a:rPr>
              <a:t> </a:t>
            </a:r>
            <a:r>
              <a:rPr lang="en-US" sz="4400" b="1" i="1" dirty="0" err="1">
                <a:solidFill>
                  <a:srgbClr val="002060"/>
                </a:solidFill>
                <a:latin typeface="Times New Roman" panose="02020603050405020304" pitchFamily="18" charset="0"/>
                <a:cs typeface="Times New Roman" panose="02020603050405020304" pitchFamily="18" charset="0"/>
              </a:rPr>
              <a:t>liệu</a:t>
            </a:r>
            <a:r>
              <a:rPr lang="en-US" sz="4400" b="1" i="1" dirty="0">
                <a:solidFill>
                  <a:srgbClr val="002060"/>
                </a:solidFill>
                <a:latin typeface="Times New Roman" panose="02020603050405020304" pitchFamily="18" charset="0"/>
                <a:cs typeface="Times New Roman" panose="02020603050405020304" pitchFamily="18" charset="0"/>
              </a:rPr>
              <a:t> </a:t>
            </a:r>
            <a:r>
              <a:rPr lang="en-US" sz="4400" b="1" i="1" dirty="0" err="1">
                <a:solidFill>
                  <a:srgbClr val="002060"/>
                </a:solidFill>
                <a:latin typeface="Times New Roman" panose="02020603050405020304" pitchFamily="18" charset="0"/>
                <a:cs typeface="Times New Roman" panose="02020603050405020304" pitchFamily="18" charset="0"/>
              </a:rPr>
              <a:t>chuẩn</a:t>
            </a:r>
            <a:r>
              <a:rPr lang="en-US" sz="4400" b="1" i="1" dirty="0">
                <a:solidFill>
                  <a:srgbClr val="002060"/>
                </a:solidFill>
                <a:latin typeface="Times New Roman" panose="02020603050405020304" pitchFamily="18" charset="0"/>
                <a:cs typeface="Times New Roman" panose="02020603050405020304" pitchFamily="18" charset="0"/>
              </a:rPr>
              <a:t> </a:t>
            </a:r>
            <a:r>
              <a:rPr lang="en-US" sz="4400" b="1" i="1" dirty="0" err="1">
                <a:solidFill>
                  <a:srgbClr val="002060"/>
                </a:solidFill>
                <a:latin typeface="Times New Roman" panose="02020603050405020304" pitchFamily="18" charset="0"/>
                <a:cs typeface="Times New Roman" panose="02020603050405020304" pitchFamily="18" charset="0"/>
              </a:rPr>
              <a:t>bị</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các</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số</a:t>
            </a:r>
            <a:r>
              <a:rPr lang="en-US" sz="4400" b="1" dirty="0">
                <a:solidFill>
                  <a:srgbClr val="002060"/>
                </a:solidFill>
                <a:latin typeface="Times New Roman" panose="02020603050405020304" pitchFamily="18" charset="0"/>
                <a:cs typeface="Times New Roman" panose="02020603050405020304" pitchFamily="18" charset="0"/>
              </a:rPr>
              <a:t> 27-29).</a:t>
            </a:r>
          </a:p>
          <a:p>
            <a:endParaRPr lang="en-US" sz="3733"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3165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92" y="235097"/>
            <a:ext cx="11549307" cy="6134885"/>
          </a:xfrm>
          <a:prstGeom prst="rect">
            <a:avLst/>
          </a:prstGeom>
          <a:noFill/>
        </p:spPr>
        <p:txBody>
          <a:bodyPr wrap="square" rtlCol="0">
            <a:spAutoFit/>
          </a:bodyPr>
          <a:lstStyle/>
          <a:p>
            <a:r>
              <a:rPr lang="en-US" sz="4800" b="1" dirty="0">
                <a:solidFill>
                  <a:srgbClr val="FF0000"/>
                </a:solidFill>
                <a:latin typeface="Times New Roman" panose="02020603050405020304" pitchFamily="18" charset="0"/>
                <a:cs typeface="Times New Roman" panose="02020603050405020304" pitchFamily="18" charset="0"/>
              </a:rPr>
              <a:t>2. </a:t>
            </a:r>
            <a:r>
              <a:rPr lang="en-US" sz="4800" b="1" dirty="0" err="1">
                <a:solidFill>
                  <a:srgbClr val="FF0000"/>
                </a:solidFill>
                <a:latin typeface="Times New Roman" panose="02020603050405020304" pitchFamily="18" charset="0"/>
                <a:cs typeface="Times New Roman" panose="02020603050405020304" pitchFamily="18" charset="0"/>
              </a:rPr>
              <a:t>Nội</a:t>
            </a:r>
            <a:r>
              <a:rPr lang="en-US" sz="4800" b="1" dirty="0">
                <a:solidFill>
                  <a:srgbClr val="FF0000"/>
                </a:solidFill>
                <a:latin typeface="Times New Roman" panose="02020603050405020304" pitchFamily="18" charset="0"/>
                <a:cs typeface="Times New Roman" panose="02020603050405020304" pitchFamily="18" charset="0"/>
              </a:rPr>
              <a:t> dung:</a:t>
            </a:r>
          </a:p>
          <a:p>
            <a:endParaRPr lang="en-US" sz="3733" b="1" dirty="0">
              <a:solidFill>
                <a:srgbClr val="002060"/>
              </a:solidFill>
              <a:latin typeface="Times New Roman" panose="02020603050405020304" pitchFamily="18" charset="0"/>
              <a:cs typeface="Times New Roman" panose="02020603050405020304" pitchFamily="18" charset="0"/>
            </a:endParaRPr>
          </a:p>
          <a:p>
            <a:pPr algn="just"/>
            <a:r>
              <a:rPr lang="en-US" sz="5400" b="1" dirty="0" err="1">
                <a:solidFill>
                  <a:srgbClr val="002060"/>
                </a:solidFill>
                <a:latin typeface="Times New Roman" panose="02020603050405020304" pitchFamily="18" charset="0"/>
                <a:cs typeface="Times New Roman" panose="02020603050405020304" pitchFamily="18" charset="0"/>
              </a:rPr>
              <a:t>Dưới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tác</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động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của</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Chúa</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Thánh</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Thần</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mỗi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người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lắng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nghe</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phân</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định</a:t>
            </a:r>
            <a:r>
              <a:rPr lang="en-US" sz="5400" b="1" dirty="0">
                <a:solidFill>
                  <a:srgbClr val="002060"/>
                </a:solidFill>
                <a:latin typeface="Times New Roman" panose="02020603050405020304" pitchFamily="18" charset="0"/>
                <a:cs typeface="Times New Roman" panose="02020603050405020304" pitchFamily="18" charset="0"/>
              </a:rPr>
              <a:t>, chia </a:t>
            </a:r>
            <a:r>
              <a:rPr lang="en-US" sz="5400" b="1" dirty="0" err="1">
                <a:solidFill>
                  <a:srgbClr val="002060"/>
                </a:solidFill>
                <a:latin typeface="Times New Roman" panose="02020603050405020304" pitchFamily="18" charset="0"/>
                <a:cs typeface="Times New Roman" panose="02020603050405020304" pitchFamily="18" charset="0"/>
              </a:rPr>
              <a:t>sẻ</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những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phương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diện</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liên</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quan</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đến</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đời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sống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cá</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nhân</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cộng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đồng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xã</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hội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và</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tôn</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giáo</a:t>
            </a:r>
            <a:r>
              <a:rPr lang="en-US" sz="5400" b="1" dirty="0">
                <a:solidFill>
                  <a:srgbClr val="002060"/>
                </a:solidFill>
                <a:latin typeface="Times New Roman" panose="02020603050405020304" pitchFamily="18" charset="0"/>
                <a:cs typeface="Times New Roman" panose="02020603050405020304" pitchFamily="18" charset="0"/>
              </a:rPr>
              <a:t>, qua </a:t>
            </a:r>
            <a:r>
              <a:rPr lang="en-US" sz="5400" b="1" dirty="0" err="1">
                <a:solidFill>
                  <a:srgbClr val="002060"/>
                </a:solidFill>
                <a:latin typeface="Times New Roman" panose="02020603050405020304" pitchFamily="18" charset="0"/>
                <a:cs typeface="Times New Roman" panose="02020603050405020304" pitchFamily="18" charset="0"/>
              </a:rPr>
              <a:t>các</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chủ</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đề</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được</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gợi</a:t>
            </a:r>
            <a:r>
              <a:rPr lang="en-US" sz="5400" b="1" dirty="0">
                <a:solidFill>
                  <a:srgbClr val="002060"/>
                </a:solidFill>
                <a:latin typeface="Times New Roman" panose="02020603050405020304" pitchFamily="18" charset="0"/>
                <a:cs typeface="Times New Roman" panose="02020603050405020304" pitchFamily="18" charset="0"/>
              </a:rPr>
              <a:t> ý.</a:t>
            </a:r>
            <a:endParaRPr lang="en-US" sz="6000" b="1" dirty="0">
              <a:solidFill>
                <a:srgbClr val="002060"/>
              </a:solidFill>
              <a:latin typeface="Times New Roman" panose="02020603050405020304" pitchFamily="18" charset="0"/>
              <a:cs typeface="Times New Roman" panose="02020603050405020304" pitchFamily="18" charset="0"/>
            </a:endParaRPr>
          </a:p>
          <a:p>
            <a:endParaRPr lang="en-US" sz="3733"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5422987"/>
      </p:ext>
    </p:extLst>
  </p:cSld>
  <p:clrMapOvr>
    <a:masterClrMapping/>
  </p:clrMapOvr>
  <p:transition spd="slow">
    <p:push dir="u"/>
  </p:transition>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998</TotalTime>
  <Words>2854</Words>
  <Application>Microsoft Office PowerPoint</Application>
  <PresentationFormat>Widescreen</PresentationFormat>
  <Paragraphs>114</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Times New Roman</vt:lpstr>
      <vt:lpstr>Tw Cen MT</vt:lpstr>
      <vt:lpstr>Wingdings</vt:lpstr>
      <vt:lpstr>Droplet</vt:lpstr>
      <vt:lpstr>PowerPoint Presentation</vt:lpstr>
      <vt:lpstr>NỘI DUNG BÀI CHIA SẺ</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Trung Hiếu</dc:creator>
  <cp:lastModifiedBy>Hiệp Trần</cp:lastModifiedBy>
  <cp:revision>9</cp:revision>
  <dcterms:created xsi:type="dcterms:W3CDTF">2022-03-07T09:09:14Z</dcterms:created>
  <dcterms:modified xsi:type="dcterms:W3CDTF">2022-03-09T03:50:42Z</dcterms:modified>
</cp:coreProperties>
</file>