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7" r:id="rId2"/>
    <p:sldId id="305" r:id="rId3"/>
    <p:sldId id="257" r:id="rId4"/>
    <p:sldId id="304" r:id="rId5"/>
    <p:sldId id="306" r:id="rId6"/>
    <p:sldId id="307" r:id="rId7"/>
    <p:sldId id="262" r:id="rId8"/>
    <p:sldId id="308" r:id="rId9"/>
    <p:sldId id="309" r:id="rId10"/>
    <p:sldId id="310" r:id="rId11"/>
    <p:sldId id="311" r:id="rId12"/>
    <p:sldId id="263" r:id="rId13"/>
    <p:sldId id="264" r:id="rId14"/>
    <p:sldId id="265" r:id="rId15"/>
    <p:sldId id="283" r:id="rId16"/>
    <p:sldId id="266" r:id="rId17"/>
    <p:sldId id="267" r:id="rId18"/>
    <p:sldId id="268" r:id="rId19"/>
    <p:sldId id="284" r:id="rId20"/>
    <p:sldId id="285" r:id="rId21"/>
    <p:sldId id="286" r:id="rId22"/>
    <p:sldId id="287" r:id="rId23"/>
    <p:sldId id="288" r:id="rId24"/>
    <p:sldId id="298" r:id="rId25"/>
    <p:sldId id="299" r:id="rId26"/>
    <p:sldId id="274" r:id="rId27"/>
    <p:sldId id="290" r:id="rId28"/>
    <p:sldId id="300" r:id="rId29"/>
    <p:sldId id="296" r:id="rId30"/>
    <p:sldId id="291" r:id="rId31"/>
    <p:sldId id="278" r:id="rId32"/>
    <p:sldId id="292" r:id="rId33"/>
    <p:sldId id="279" r:id="rId34"/>
    <p:sldId id="294" r:id="rId35"/>
    <p:sldId id="293" r:id="rId36"/>
    <p:sldId id="282" r:id="rId37"/>
    <p:sldId id="303" r:id="rId38"/>
    <p:sldId id="31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CECFF"/>
    <a:srgbClr val="FDF3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p:cViewPr varScale="1">
        <p:scale>
          <a:sx n="74" d="100"/>
          <a:sy n="74" d="100"/>
        </p:scale>
        <p:origin x="-1024"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B3CB96-C5DE-4049-ACDF-79D0FDBBE330}" type="doc">
      <dgm:prSet loTypeId="urn:microsoft.com/office/officeart/2005/8/layout/matrix1" loCatId="matrix" qsTypeId="urn:microsoft.com/office/officeart/2005/8/quickstyle/simple1" qsCatId="simple" csTypeId="urn:microsoft.com/office/officeart/2005/8/colors/colorful1#3" csCatId="colorful" phldr="1"/>
      <dgm:spPr/>
      <dgm:t>
        <a:bodyPr/>
        <a:lstStyle/>
        <a:p>
          <a:endParaRPr lang="en-US"/>
        </a:p>
      </dgm:t>
    </dgm:pt>
    <dgm:pt modelId="{0F34A5BB-7321-49FF-87EC-EA70E710D78A}">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4000" b="1" dirty="0" smtClean="0">
              <a:latin typeface="Times New Roman" panose="02020603050405020304" pitchFamily="18" charset="0"/>
              <a:cs typeface="Times New Roman" panose="02020603050405020304" pitchFamily="18" charset="0"/>
            </a:rPr>
            <a:t>3. </a:t>
          </a:r>
          <a:r>
            <a:rPr lang="en-US" sz="4000" b="1" dirty="0" err="1" smtClean="0">
              <a:latin typeface="Times New Roman" panose="02020603050405020304" pitchFamily="18" charset="0"/>
              <a:cs typeface="Times New Roman" panose="02020603050405020304" pitchFamily="18" charset="0"/>
            </a:rPr>
            <a:t>Phát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biểu</a:t>
          </a:r>
          <a:r>
            <a:rPr lang="en-US" sz="4000" b="1" dirty="0" smtClean="0">
              <a:latin typeface="Times New Roman" panose="02020603050405020304" pitchFamily="18" charset="0"/>
              <a:cs typeface="Times New Roman" panose="02020603050405020304" pitchFamily="18" charset="0"/>
            </a:rPr>
            <a:t> </a:t>
          </a:r>
          <a:endParaRPr lang="en-US" sz="4000" b="1" dirty="0">
            <a:solidFill>
              <a:srgbClr val="0000FF"/>
            </a:solidFill>
          </a:endParaRPr>
        </a:p>
      </dgm:t>
    </dgm:pt>
    <dgm:pt modelId="{5032727F-98C9-4C52-A860-BA851399CCDD}" type="parTrans" cxnId="{CE04D64C-60AB-4233-9D1B-224D852BD670}">
      <dgm:prSet/>
      <dgm:spPr/>
      <dgm:t>
        <a:bodyPr/>
        <a:lstStyle/>
        <a:p>
          <a:endParaRPr lang="en-US"/>
        </a:p>
      </dgm:t>
    </dgm:pt>
    <dgm:pt modelId="{D162031B-F1B3-49E9-829E-16B4E65C5787}" type="sibTrans" cxnId="{CE04D64C-60AB-4233-9D1B-224D852BD670}">
      <dgm:prSet/>
      <dgm:spPr/>
      <dgm:t>
        <a:bodyPr/>
        <a:lstStyle/>
        <a:p>
          <a:endParaRPr lang="en-US"/>
        </a:p>
      </dgm:t>
    </dgm:pt>
    <dgm:pt modelId="{EDF5A641-DBDA-40F4-A6EB-8E117EBEB74D}">
      <dgm:prSet phldrT="[Text]" custT="1">
        <dgm:style>
          <a:lnRef idx="1">
            <a:schemeClr val="accent3"/>
          </a:lnRef>
          <a:fillRef idx="2">
            <a:schemeClr val="accent3"/>
          </a:fillRef>
          <a:effectRef idx="1">
            <a:schemeClr val="accent3"/>
          </a:effectRef>
          <a:fontRef idx="minor">
            <a:schemeClr val="dk1"/>
          </a:fontRef>
        </dgm:style>
      </dgm:prSet>
      <dgm:spPr>
        <a:solidFill>
          <a:srgbClr val="CCECFF"/>
        </a:solidFill>
      </dgm:spPr>
      <dgm:t>
        <a:bodyPr/>
        <a:lstStyle/>
        <a:p>
          <a:endParaRPr lang="en-US" sz="3200" b="1" dirty="0">
            <a:solidFill>
              <a:srgbClr val="FF0000"/>
            </a:solidFill>
          </a:endParaRPr>
        </a:p>
      </dgm:t>
    </dgm:pt>
    <dgm:pt modelId="{090944D4-3C8A-4D1C-86A4-333B72101BD8}" type="parTrans" cxnId="{90966558-6373-42AE-8403-DD470D29676F}">
      <dgm:prSet/>
      <dgm:spPr/>
      <dgm:t>
        <a:bodyPr/>
        <a:lstStyle/>
        <a:p>
          <a:endParaRPr lang="en-US"/>
        </a:p>
      </dgm:t>
    </dgm:pt>
    <dgm:pt modelId="{01EA1960-1E96-4BE3-B12B-307808D346E3}" type="sibTrans" cxnId="{90966558-6373-42AE-8403-DD470D29676F}">
      <dgm:prSet/>
      <dgm:spPr/>
      <dgm:t>
        <a:bodyPr/>
        <a:lstStyle/>
        <a:p>
          <a:endParaRPr lang="en-US"/>
        </a:p>
      </dgm:t>
    </dgm:pt>
    <dgm:pt modelId="{B6A8E9FE-6DE2-45EE-8ECE-E5D329B0B19A}">
      <dgm:prSet phldrT="[Text]" custT="1">
        <dgm:style>
          <a:lnRef idx="1">
            <a:schemeClr val="accent5"/>
          </a:lnRef>
          <a:fillRef idx="2">
            <a:schemeClr val="accent5"/>
          </a:fillRef>
          <a:effectRef idx="1">
            <a:schemeClr val="accent5"/>
          </a:effectRef>
          <a:fontRef idx="minor">
            <a:schemeClr val="dk1"/>
          </a:fontRef>
        </dgm:style>
      </dgm:prSet>
      <dgm:spPr/>
      <dgm:t>
        <a:bodyPr/>
        <a:lstStyle/>
        <a:p>
          <a:endParaRPr lang="en-US" sz="3600" b="1" dirty="0">
            <a:solidFill>
              <a:srgbClr val="002060"/>
            </a:solidFill>
          </a:endParaRPr>
        </a:p>
      </dgm:t>
    </dgm:pt>
    <dgm:pt modelId="{FC0924F6-01BA-42B8-B247-6E3706CCE0F0}" type="parTrans" cxnId="{4FB068B2-ABDB-4DF7-818C-C8D2B55C29A6}">
      <dgm:prSet/>
      <dgm:spPr/>
      <dgm:t>
        <a:bodyPr/>
        <a:lstStyle/>
        <a:p>
          <a:endParaRPr lang="en-US"/>
        </a:p>
      </dgm:t>
    </dgm:pt>
    <dgm:pt modelId="{F43B3790-7A4F-438C-A387-62E5C770C990}" type="sibTrans" cxnId="{4FB068B2-ABDB-4DF7-818C-C8D2B55C29A6}">
      <dgm:prSet/>
      <dgm:spPr/>
      <dgm:t>
        <a:bodyPr/>
        <a:lstStyle/>
        <a:p>
          <a:endParaRPr lang="en-US"/>
        </a:p>
      </dgm:t>
    </dgm:pt>
    <dgm:pt modelId="{28A89280-73D8-4C95-B555-6C3B0BCC8302}">
      <dgm:prSet phldrT="[Text]" custT="1">
        <dgm:style>
          <a:lnRef idx="1">
            <a:schemeClr val="accent1"/>
          </a:lnRef>
          <a:fillRef idx="2">
            <a:schemeClr val="accent1"/>
          </a:fillRef>
          <a:effectRef idx="1">
            <a:schemeClr val="accent1"/>
          </a:effectRef>
          <a:fontRef idx="minor">
            <a:schemeClr val="dk1"/>
          </a:fontRef>
        </dgm:style>
      </dgm:prSet>
      <dgm:spPr>
        <a:solidFill>
          <a:srgbClr val="FDF3E9"/>
        </a:solidFill>
      </dgm:spPr>
      <dgm:t>
        <a:bodyPr/>
        <a:lstStyle/>
        <a:p>
          <a:endParaRPr lang="en-US" sz="3200" b="1" dirty="0"/>
        </a:p>
      </dgm:t>
    </dgm:pt>
    <dgm:pt modelId="{FC185C01-25A7-4A35-BF57-B971F99540FA}" type="parTrans" cxnId="{5EA1EBA3-DC51-4B87-A9FC-FFD5031935AE}">
      <dgm:prSet/>
      <dgm:spPr/>
      <dgm:t>
        <a:bodyPr/>
        <a:lstStyle/>
        <a:p>
          <a:endParaRPr lang="en-US"/>
        </a:p>
      </dgm:t>
    </dgm:pt>
    <dgm:pt modelId="{508C9B2C-FA6D-4D99-A3EA-30BE5F0382E3}" type="sibTrans" cxnId="{5EA1EBA3-DC51-4B87-A9FC-FFD5031935AE}">
      <dgm:prSet/>
      <dgm:spPr/>
      <dgm:t>
        <a:bodyPr/>
        <a:lstStyle/>
        <a:p>
          <a:endParaRPr lang="en-US"/>
        </a:p>
      </dgm:t>
    </dgm:pt>
    <dgm:pt modelId="{A18BAE2C-4BC8-42B7-A140-BB2F784052B3}">
      <dgm:prSet custT="1">
        <dgm:style>
          <a:lnRef idx="1">
            <a:schemeClr val="accent2"/>
          </a:lnRef>
          <a:fillRef idx="2">
            <a:schemeClr val="accent2"/>
          </a:fillRef>
          <a:effectRef idx="1">
            <a:schemeClr val="accent2"/>
          </a:effectRef>
          <a:fontRef idx="minor">
            <a:schemeClr val="dk1"/>
          </a:fontRef>
        </dgm:style>
      </dgm:prSet>
      <dgm:spPr/>
      <dgm:t>
        <a:bodyPr/>
        <a:lstStyle/>
        <a:p>
          <a:endParaRPr lang="en-US" sz="3200" b="1" dirty="0"/>
        </a:p>
      </dgm:t>
    </dgm:pt>
    <dgm:pt modelId="{2DCF89D0-20EE-4CD7-88D1-78DEA9A7C6EC}" type="parTrans" cxnId="{CD6F96C8-60C2-4E91-BD5F-E827A0E5F0A4}">
      <dgm:prSet/>
      <dgm:spPr/>
      <dgm:t>
        <a:bodyPr/>
        <a:lstStyle/>
        <a:p>
          <a:endParaRPr lang="en-US"/>
        </a:p>
      </dgm:t>
    </dgm:pt>
    <dgm:pt modelId="{B2923025-4F1C-4D7F-8C8E-56F8AFA02F16}" type="sibTrans" cxnId="{CD6F96C8-60C2-4E91-BD5F-E827A0E5F0A4}">
      <dgm:prSet/>
      <dgm:spPr/>
      <dgm:t>
        <a:bodyPr/>
        <a:lstStyle/>
        <a:p>
          <a:endParaRPr lang="en-US"/>
        </a:p>
      </dgm:t>
    </dgm:pt>
    <dgm:pt modelId="{FAE95F6C-E1B9-42E3-83BF-197206DF42A3}" type="pres">
      <dgm:prSet presAssocID="{38B3CB96-C5DE-4049-ACDF-79D0FDBBE330}" presName="diagram" presStyleCnt="0">
        <dgm:presLayoutVars>
          <dgm:chMax val="1"/>
          <dgm:dir/>
          <dgm:animLvl val="ctr"/>
          <dgm:resizeHandles val="exact"/>
        </dgm:presLayoutVars>
      </dgm:prSet>
      <dgm:spPr/>
      <dgm:t>
        <a:bodyPr/>
        <a:lstStyle/>
        <a:p>
          <a:endParaRPr lang="en-US"/>
        </a:p>
      </dgm:t>
    </dgm:pt>
    <dgm:pt modelId="{B3CABB47-8A55-46E2-A068-4D0CA4822B1A}" type="pres">
      <dgm:prSet presAssocID="{38B3CB96-C5DE-4049-ACDF-79D0FDBBE330}" presName="matrix" presStyleCnt="0"/>
      <dgm:spPr/>
    </dgm:pt>
    <dgm:pt modelId="{E3AF11BC-C6F2-4438-9A6B-0AA33509266E}" type="pres">
      <dgm:prSet presAssocID="{38B3CB96-C5DE-4049-ACDF-79D0FDBBE330}" presName="tile1" presStyleLbl="node1" presStyleIdx="0" presStyleCnt="4"/>
      <dgm:spPr/>
      <dgm:t>
        <a:bodyPr/>
        <a:lstStyle/>
        <a:p>
          <a:endParaRPr lang="en-US"/>
        </a:p>
      </dgm:t>
    </dgm:pt>
    <dgm:pt modelId="{2C2E9879-47F6-4B4F-83A2-FBD8D2D3D4EA}" type="pres">
      <dgm:prSet presAssocID="{38B3CB96-C5DE-4049-ACDF-79D0FDBBE330}" presName="tile1text" presStyleLbl="node1" presStyleIdx="0" presStyleCnt="4">
        <dgm:presLayoutVars>
          <dgm:chMax val="0"/>
          <dgm:chPref val="0"/>
          <dgm:bulletEnabled val="1"/>
        </dgm:presLayoutVars>
      </dgm:prSet>
      <dgm:spPr/>
      <dgm:t>
        <a:bodyPr/>
        <a:lstStyle/>
        <a:p>
          <a:endParaRPr lang="en-US"/>
        </a:p>
      </dgm:t>
    </dgm:pt>
    <dgm:pt modelId="{BB402394-8002-48D4-975C-7AD897EC2734}" type="pres">
      <dgm:prSet presAssocID="{38B3CB96-C5DE-4049-ACDF-79D0FDBBE330}" presName="tile2" presStyleLbl="node1" presStyleIdx="1" presStyleCnt="4"/>
      <dgm:spPr/>
      <dgm:t>
        <a:bodyPr/>
        <a:lstStyle/>
        <a:p>
          <a:endParaRPr lang="en-US"/>
        </a:p>
      </dgm:t>
    </dgm:pt>
    <dgm:pt modelId="{0BDC5BAD-0A0A-4DBC-82B1-BEE0243526FC}" type="pres">
      <dgm:prSet presAssocID="{38B3CB96-C5DE-4049-ACDF-79D0FDBBE330}" presName="tile2text" presStyleLbl="node1" presStyleIdx="1" presStyleCnt="4">
        <dgm:presLayoutVars>
          <dgm:chMax val="0"/>
          <dgm:chPref val="0"/>
          <dgm:bulletEnabled val="1"/>
        </dgm:presLayoutVars>
      </dgm:prSet>
      <dgm:spPr/>
      <dgm:t>
        <a:bodyPr/>
        <a:lstStyle/>
        <a:p>
          <a:endParaRPr lang="en-US"/>
        </a:p>
      </dgm:t>
    </dgm:pt>
    <dgm:pt modelId="{21E5197E-1087-4C9B-B69C-BFC890418DD1}" type="pres">
      <dgm:prSet presAssocID="{38B3CB96-C5DE-4049-ACDF-79D0FDBBE330}" presName="tile3" presStyleLbl="node1" presStyleIdx="2" presStyleCnt="4"/>
      <dgm:spPr/>
      <dgm:t>
        <a:bodyPr/>
        <a:lstStyle/>
        <a:p>
          <a:endParaRPr lang="en-US"/>
        </a:p>
      </dgm:t>
    </dgm:pt>
    <dgm:pt modelId="{0BCC5009-DD67-4F8F-A4D6-78B1DB3DEF13}" type="pres">
      <dgm:prSet presAssocID="{38B3CB96-C5DE-4049-ACDF-79D0FDBBE330}" presName="tile3text" presStyleLbl="node1" presStyleIdx="2" presStyleCnt="4">
        <dgm:presLayoutVars>
          <dgm:chMax val="0"/>
          <dgm:chPref val="0"/>
          <dgm:bulletEnabled val="1"/>
        </dgm:presLayoutVars>
      </dgm:prSet>
      <dgm:spPr/>
      <dgm:t>
        <a:bodyPr/>
        <a:lstStyle/>
        <a:p>
          <a:endParaRPr lang="en-US"/>
        </a:p>
      </dgm:t>
    </dgm:pt>
    <dgm:pt modelId="{55E5EF2A-ADFB-43AF-B83A-7D68850D9DE7}" type="pres">
      <dgm:prSet presAssocID="{38B3CB96-C5DE-4049-ACDF-79D0FDBBE330}" presName="tile4" presStyleLbl="node1" presStyleIdx="3" presStyleCnt="4"/>
      <dgm:spPr/>
      <dgm:t>
        <a:bodyPr/>
        <a:lstStyle/>
        <a:p>
          <a:endParaRPr lang="en-US"/>
        </a:p>
      </dgm:t>
    </dgm:pt>
    <dgm:pt modelId="{58CA3598-D0C6-4411-A5FA-16E72F21848C}" type="pres">
      <dgm:prSet presAssocID="{38B3CB96-C5DE-4049-ACDF-79D0FDBBE330}" presName="tile4text" presStyleLbl="node1" presStyleIdx="3" presStyleCnt="4">
        <dgm:presLayoutVars>
          <dgm:chMax val="0"/>
          <dgm:chPref val="0"/>
          <dgm:bulletEnabled val="1"/>
        </dgm:presLayoutVars>
      </dgm:prSet>
      <dgm:spPr/>
      <dgm:t>
        <a:bodyPr/>
        <a:lstStyle/>
        <a:p>
          <a:endParaRPr lang="en-US"/>
        </a:p>
      </dgm:t>
    </dgm:pt>
    <dgm:pt modelId="{5D102D83-C8C2-4025-B3D6-BB24800370D4}" type="pres">
      <dgm:prSet presAssocID="{38B3CB96-C5DE-4049-ACDF-79D0FDBBE330}" presName="centerTile" presStyleLbl="fgShp" presStyleIdx="0" presStyleCnt="1" custScaleX="98737" custScaleY="72131">
        <dgm:presLayoutVars>
          <dgm:chMax val="0"/>
          <dgm:chPref val="0"/>
        </dgm:presLayoutVars>
      </dgm:prSet>
      <dgm:spPr/>
      <dgm:t>
        <a:bodyPr/>
        <a:lstStyle/>
        <a:p>
          <a:endParaRPr lang="en-US"/>
        </a:p>
      </dgm:t>
    </dgm:pt>
  </dgm:ptLst>
  <dgm:cxnLst>
    <dgm:cxn modelId="{0081BA1F-70DB-4FC4-8438-78291160DDF1}" type="presOf" srcId="{38B3CB96-C5DE-4049-ACDF-79D0FDBBE330}" destId="{FAE95F6C-E1B9-42E3-83BF-197206DF42A3}" srcOrd="0" destOrd="0" presId="urn:microsoft.com/office/officeart/2005/8/layout/matrix1"/>
    <dgm:cxn modelId="{A5CB8258-AF98-4A95-B1F4-DF20B7A4E903}" type="presOf" srcId="{B6A8E9FE-6DE2-45EE-8ECE-E5D329B0B19A}" destId="{0BDC5BAD-0A0A-4DBC-82B1-BEE0243526FC}" srcOrd="1" destOrd="0" presId="urn:microsoft.com/office/officeart/2005/8/layout/matrix1"/>
    <dgm:cxn modelId="{F8B4E15C-90D2-4EE7-9DF3-54D010BB3636}" type="presOf" srcId="{A18BAE2C-4BC8-42B7-A140-BB2F784052B3}" destId="{58CA3598-D0C6-4411-A5FA-16E72F21848C}" srcOrd="1" destOrd="0" presId="urn:microsoft.com/office/officeart/2005/8/layout/matrix1"/>
    <dgm:cxn modelId="{A2E97408-2B7F-4402-9937-3D465492FF10}" type="presOf" srcId="{28A89280-73D8-4C95-B555-6C3B0BCC8302}" destId="{21E5197E-1087-4C9B-B69C-BFC890418DD1}" srcOrd="0" destOrd="0" presId="urn:microsoft.com/office/officeart/2005/8/layout/matrix1"/>
    <dgm:cxn modelId="{5EA1EBA3-DC51-4B87-A9FC-FFD5031935AE}" srcId="{0F34A5BB-7321-49FF-87EC-EA70E710D78A}" destId="{28A89280-73D8-4C95-B555-6C3B0BCC8302}" srcOrd="2" destOrd="0" parTransId="{FC185C01-25A7-4A35-BF57-B971F99540FA}" sibTransId="{508C9B2C-FA6D-4D99-A3EA-30BE5F0382E3}"/>
    <dgm:cxn modelId="{2F71BE16-5CE3-4F11-AAE1-1802680290AA}" type="presOf" srcId="{EDF5A641-DBDA-40F4-A6EB-8E117EBEB74D}" destId="{E3AF11BC-C6F2-4438-9A6B-0AA33509266E}" srcOrd="0" destOrd="0" presId="urn:microsoft.com/office/officeart/2005/8/layout/matrix1"/>
    <dgm:cxn modelId="{90966558-6373-42AE-8403-DD470D29676F}" srcId="{0F34A5BB-7321-49FF-87EC-EA70E710D78A}" destId="{EDF5A641-DBDA-40F4-A6EB-8E117EBEB74D}" srcOrd="0" destOrd="0" parTransId="{090944D4-3C8A-4D1C-86A4-333B72101BD8}" sibTransId="{01EA1960-1E96-4BE3-B12B-307808D346E3}"/>
    <dgm:cxn modelId="{BA2A0468-6658-46AF-AAF3-21A42C954D9A}" type="presOf" srcId="{B6A8E9FE-6DE2-45EE-8ECE-E5D329B0B19A}" destId="{BB402394-8002-48D4-975C-7AD897EC2734}" srcOrd="0" destOrd="0" presId="urn:microsoft.com/office/officeart/2005/8/layout/matrix1"/>
    <dgm:cxn modelId="{1F7C804F-477C-439B-AA5E-1150DA2BD067}" type="presOf" srcId="{0F34A5BB-7321-49FF-87EC-EA70E710D78A}" destId="{5D102D83-C8C2-4025-B3D6-BB24800370D4}" srcOrd="0" destOrd="0" presId="urn:microsoft.com/office/officeart/2005/8/layout/matrix1"/>
    <dgm:cxn modelId="{8E0BF397-AEAD-4690-9E19-6180886BE10B}" type="presOf" srcId="{A18BAE2C-4BC8-42B7-A140-BB2F784052B3}" destId="{55E5EF2A-ADFB-43AF-B83A-7D68850D9DE7}" srcOrd="0" destOrd="0" presId="urn:microsoft.com/office/officeart/2005/8/layout/matrix1"/>
    <dgm:cxn modelId="{CD6F96C8-60C2-4E91-BD5F-E827A0E5F0A4}" srcId="{0F34A5BB-7321-49FF-87EC-EA70E710D78A}" destId="{A18BAE2C-4BC8-42B7-A140-BB2F784052B3}" srcOrd="3" destOrd="0" parTransId="{2DCF89D0-20EE-4CD7-88D1-78DEA9A7C6EC}" sibTransId="{B2923025-4F1C-4D7F-8C8E-56F8AFA02F16}"/>
    <dgm:cxn modelId="{CE04D64C-60AB-4233-9D1B-224D852BD670}" srcId="{38B3CB96-C5DE-4049-ACDF-79D0FDBBE330}" destId="{0F34A5BB-7321-49FF-87EC-EA70E710D78A}" srcOrd="0" destOrd="0" parTransId="{5032727F-98C9-4C52-A860-BA851399CCDD}" sibTransId="{D162031B-F1B3-49E9-829E-16B4E65C5787}"/>
    <dgm:cxn modelId="{DA7B26A2-02AA-4064-BBC7-63FBC9A98A2E}" type="presOf" srcId="{EDF5A641-DBDA-40F4-A6EB-8E117EBEB74D}" destId="{2C2E9879-47F6-4B4F-83A2-FBD8D2D3D4EA}" srcOrd="1" destOrd="0" presId="urn:microsoft.com/office/officeart/2005/8/layout/matrix1"/>
    <dgm:cxn modelId="{5D4516D0-4031-4326-837E-5DCB01AE1388}" type="presOf" srcId="{28A89280-73D8-4C95-B555-6C3B0BCC8302}" destId="{0BCC5009-DD67-4F8F-A4D6-78B1DB3DEF13}" srcOrd="1" destOrd="0" presId="urn:microsoft.com/office/officeart/2005/8/layout/matrix1"/>
    <dgm:cxn modelId="{4FB068B2-ABDB-4DF7-818C-C8D2B55C29A6}" srcId="{0F34A5BB-7321-49FF-87EC-EA70E710D78A}" destId="{B6A8E9FE-6DE2-45EE-8ECE-E5D329B0B19A}" srcOrd="1" destOrd="0" parTransId="{FC0924F6-01BA-42B8-B247-6E3706CCE0F0}" sibTransId="{F43B3790-7A4F-438C-A387-62E5C770C990}"/>
    <dgm:cxn modelId="{47415BBA-1114-4750-8DE1-F0FD5654AD10}" type="presParOf" srcId="{FAE95F6C-E1B9-42E3-83BF-197206DF42A3}" destId="{B3CABB47-8A55-46E2-A068-4D0CA4822B1A}" srcOrd="0" destOrd="0" presId="urn:microsoft.com/office/officeart/2005/8/layout/matrix1"/>
    <dgm:cxn modelId="{9CCA9DC2-64B2-465A-B97E-0DCCD4E893CE}" type="presParOf" srcId="{B3CABB47-8A55-46E2-A068-4D0CA4822B1A}" destId="{E3AF11BC-C6F2-4438-9A6B-0AA33509266E}" srcOrd="0" destOrd="0" presId="urn:microsoft.com/office/officeart/2005/8/layout/matrix1"/>
    <dgm:cxn modelId="{C02DC986-F726-47AC-AB4D-32B58DE64248}" type="presParOf" srcId="{B3CABB47-8A55-46E2-A068-4D0CA4822B1A}" destId="{2C2E9879-47F6-4B4F-83A2-FBD8D2D3D4EA}" srcOrd="1" destOrd="0" presId="urn:microsoft.com/office/officeart/2005/8/layout/matrix1"/>
    <dgm:cxn modelId="{ACE41DD4-500C-4FA1-874A-BD02598C63E7}" type="presParOf" srcId="{B3CABB47-8A55-46E2-A068-4D0CA4822B1A}" destId="{BB402394-8002-48D4-975C-7AD897EC2734}" srcOrd="2" destOrd="0" presId="urn:microsoft.com/office/officeart/2005/8/layout/matrix1"/>
    <dgm:cxn modelId="{A240BF5F-731F-4E63-B896-D4CD085BB483}" type="presParOf" srcId="{B3CABB47-8A55-46E2-A068-4D0CA4822B1A}" destId="{0BDC5BAD-0A0A-4DBC-82B1-BEE0243526FC}" srcOrd="3" destOrd="0" presId="urn:microsoft.com/office/officeart/2005/8/layout/matrix1"/>
    <dgm:cxn modelId="{135F2B24-56FC-446F-A378-14C0B553D911}" type="presParOf" srcId="{B3CABB47-8A55-46E2-A068-4D0CA4822B1A}" destId="{21E5197E-1087-4C9B-B69C-BFC890418DD1}" srcOrd="4" destOrd="0" presId="urn:microsoft.com/office/officeart/2005/8/layout/matrix1"/>
    <dgm:cxn modelId="{99A6E52F-44E4-490C-8656-C2380D537DE7}" type="presParOf" srcId="{B3CABB47-8A55-46E2-A068-4D0CA4822B1A}" destId="{0BCC5009-DD67-4F8F-A4D6-78B1DB3DEF13}" srcOrd="5" destOrd="0" presId="urn:microsoft.com/office/officeart/2005/8/layout/matrix1"/>
    <dgm:cxn modelId="{33DBBE54-C879-4F93-8049-7EED2EE1D9F7}" type="presParOf" srcId="{B3CABB47-8A55-46E2-A068-4D0CA4822B1A}" destId="{55E5EF2A-ADFB-43AF-B83A-7D68850D9DE7}" srcOrd="6" destOrd="0" presId="urn:microsoft.com/office/officeart/2005/8/layout/matrix1"/>
    <dgm:cxn modelId="{FE950E8E-6415-4848-B6B0-31A5AD2ECC6A}" type="presParOf" srcId="{B3CABB47-8A55-46E2-A068-4D0CA4822B1A}" destId="{58CA3598-D0C6-4411-A5FA-16E72F21848C}" srcOrd="7" destOrd="0" presId="urn:microsoft.com/office/officeart/2005/8/layout/matrix1"/>
    <dgm:cxn modelId="{1C03F5D7-1C3C-401B-89E3-4BB23A8269AC}" type="presParOf" srcId="{FAE95F6C-E1B9-42E3-83BF-197206DF42A3}" destId="{5D102D83-C8C2-4025-B3D6-BB24800370D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872BA-3C66-44E1-A61C-50F1ACDA0426}"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37C14F49-0F93-469E-8C1A-42E5CEEDBBC1}" type="pres">
      <dgm:prSet presAssocID="{950872BA-3C66-44E1-A61C-50F1ACDA0426}" presName="Name0" presStyleCnt="0">
        <dgm:presLayoutVars>
          <dgm:dir/>
          <dgm:animLvl val="lvl"/>
          <dgm:resizeHandles val="exact"/>
        </dgm:presLayoutVars>
      </dgm:prSet>
      <dgm:spPr/>
      <dgm:t>
        <a:bodyPr/>
        <a:lstStyle/>
        <a:p>
          <a:endParaRPr lang="en-US"/>
        </a:p>
      </dgm:t>
    </dgm:pt>
  </dgm:ptLst>
  <dgm:cxnLst>
    <dgm:cxn modelId="{7A522B2B-4532-47D1-BD43-8F7182B78908}" type="presOf" srcId="{950872BA-3C66-44E1-A61C-50F1ACDA0426}" destId="{37C14F49-0F93-469E-8C1A-42E5CEEDBBC1}" srcOrd="0"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4FCA9A-98B4-4862-B45E-9161438C7807}"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en-US"/>
        </a:p>
      </dgm:t>
    </dgm:pt>
    <dgm:pt modelId="{03722D69-61CD-4AF7-BDD1-EFA6B9AE02B9}">
      <dgm:prSet phldrT="[Text]"/>
      <dgm:spPr>
        <a:solidFill>
          <a:srgbClr val="99CCFF"/>
        </a:solidFill>
      </dgm:spPr>
      <dgm:t>
        <a:bodyPr/>
        <a:lstStyle/>
        <a:p>
          <a:r>
            <a:rPr lang="vi-VN" b="1" dirty="0" smtClean="0">
              <a:solidFill>
                <a:srgbClr val="FF0000"/>
              </a:solidFill>
            </a:rPr>
            <a:t>8.  Quyền Bính và Tham Gia</a:t>
          </a:r>
          <a:endParaRPr lang="en-US" dirty="0">
            <a:solidFill>
              <a:srgbClr val="FF0000"/>
            </a:solidFill>
          </a:endParaRPr>
        </a:p>
      </dgm:t>
    </dgm:pt>
    <dgm:pt modelId="{D9530D96-A491-4124-9839-A05466B79EE5}" type="parTrans" cxnId="{ADEA0777-71F8-42CB-87B1-632E357A5329}">
      <dgm:prSet/>
      <dgm:spPr/>
      <dgm:t>
        <a:bodyPr/>
        <a:lstStyle/>
        <a:p>
          <a:endParaRPr lang="en-US"/>
        </a:p>
      </dgm:t>
    </dgm:pt>
    <dgm:pt modelId="{C0E5CB97-AAED-4C16-9A9D-4FE32CFCA187}" type="sibTrans" cxnId="{ADEA0777-71F8-42CB-87B1-632E357A5329}">
      <dgm:prSet/>
      <dgm:spPr/>
      <dgm:t>
        <a:bodyPr/>
        <a:lstStyle/>
        <a:p>
          <a:endParaRPr lang="en-US"/>
        </a:p>
      </dgm:t>
    </dgm:pt>
    <dgm:pt modelId="{7A23F3F7-0B8B-491E-A46D-CFFAC791B202}">
      <dgm:prSet phldrT="[Text]" phldr="1"/>
      <dgm:spPr>
        <a:ln w="19050">
          <a:solidFill>
            <a:schemeClr val="accent1"/>
          </a:solidFill>
        </a:ln>
      </dgm:spPr>
      <dgm:t>
        <a:bodyPr/>
        <a:lstStyle/>
        <a:p>
          <a:endParaRPr lang="en-US"/>
        </a:p>
      </dgm:t>
    </dgm:pt>
    <dgm:pt modelId="{4E345B07-0DA7-4B62-9724-7FC2B61E7291}" type="parTrans" cxnId="{FE413609-BACE-448B-B5F6-EAFE15D77693}">
      <dgm:prSet>
        <dgm:style>
          <a:lnRef idx="3">
            <a:schemeClr val="accent2"/>
          </a:lnRef>
          <a:fillRef idx="0">
            <a:schemeClr val="accent2"/>
          </a:fillRef>
          <a:effectRef idx="2">
            <a:schemeClr val="accent2"/>
          </a:effectRef>
          <a:fontRef idx="minor">
            <a:schemeClr val="tx1"/>
          </a:fontRef>
        </dgm:style>
      </dgm:prSet>
      <dgm:spPr/>
      <dgm:t>
        <a:bodyPr/>
        <a:lstStyle/>
        <a:p>
          <a:endParaRPr lang="en-US"/>
        </a:p>
      </dgm:t>
    </dgm:pt>
    <dgm:pt modelId="{49E37C6D-85B2-49FB-AF60-8E5EF27EE1C2}" type="sibTrans" cxnId="{FE413609-BACE-448B-B5F6-EAFE15D77693}">
      <dgm:prSet/>
      <dgm:spPr/>
      <dgm:t>
        <a:bodyPr/>
        <a:lstStyle/>
        <a:p>
          <a:endParaRPr lang="en-US"/>
        </a:p>
      </dgm:t>
    </dgm:pt>
    <dgm:pt modelId="{091F0221-8738-4755-B7F4-A615A231DF3C}">
      <dgm:prSet/>
      <dgm:spPr>
        <a:ln w="19050">
          <a:solidFill>
            <a:schemeClr val="accent1"/>
          </a:solidFill>
        </a:ln>
      </dgm:spPr>
      <dgm:t>
        <a:bodyPr/>
        <a:lstStyle/>
        <a:p>
          <a:endParaRPr lang="en-US"/>
        </a:p>
      </dgm:t>
    </dgm:pt>
    <dgm:pt modelId="{E228E562-4455-48EE-BE78-89344B2D41A9}" type="parTrans" cxnId="{A8DD03F1-A19E-479B-80BB-19EF3A359510}">
      <dgm:prSet/>
      <dgm:spPr/>
      <dgm:t>
        <a:bodyPr/>
        <a:lstStyle/>
        <a:p>
          <a:endParaRPr lang="en-US"/>
        </a:p>
      </dgm:t>
    </dgm:pt>
    <dgm:pt modelId="{A3B6CE9E-B645-4519-A063-086DAA1084E0}" type="sibTrans" cxnId="{A8DD03F1-A19E-479B-80BB-19EF3A359510}">
      <dgm:prSet/>
      <dgm:spPr/>
      <dgm:t>
        <a:bodyPr/>
        <a:lstStyle/>
        <a:p>
          <a:endParaRPr lang="en-US"/>
        </a:p>
      </dgm:t>
    </dgm:pt>
    <dgm:pt modelId="{4B969504-87E9-4810-960D-1CEED7D7CF81}">
      <dgm:prSet/>
      <dgm:spPr>
        <a:ln w="19050">
          <a:solidFill>
            <a:schemeClr val="accent1"/>
          </a:solidFill>
        </a:ln>
      </dgm:spPr>
      <dgm:t>
        <a:bodyPr/>
        <a:lstStyle/>
        <a:p>
          <a:endParaRPr lang="en-US"/>
        </a:p>
      </dgm:t>
    </dgm:pt>
    <dgm:pt modelId="{E9FE2DD6-5A7A-4FB4-B91F-22412193E731}" type="parTrans" cxnId="{64794A58-DCC0-410E-975B-07A818EA1E40}">
      <dgm:prSet/>
      <dgm:spPr/>
      <dgm:t>
        <a:bodyPr/>
        <a:lstStyle/>
        <a:p>
          <a:endParaRPr lang="en-US"/>
        </a:p>
      </dgm:t>
    </dgm:pt>
    <dgm:pt modelId="{7DE6A273-2D7D-445C-8FDF-0448CCF02CF8}" type="sibTrans" cxnId="{64794A58-DCC0-410E-975B-07A818EA1E40}">
      <dgm:prSet/>
      <dgm:spPr/>
      <dgm:t>
        <a:bodyPr/>
        <a:lstStyle/>
        <a:p>
          <a:endParaRPr lang="en-US"/>
        </a:p>
      </dgm:t>
    </dgm:pt>
    <dgm:pt modelId="{F84D5125-B408-4EE4-88B6-146BFEF6D843}">
      <dgm:prSet/>
      <dgm:spPr>
        <a:ln w="19050">
          <a:solidFill>
            <a:schemeClr val="accent1"/>
          </a:solidFill>
        </a:ln>
      </dgm:spPr>
      <dgm:t>
        <a:bodyPr/>
        <a:lstStyle/>
        <a:p>
          <a:endParaRPr lang="en-US"/>
        </a:p>
      </dgm:t>
    </dgm:pt>
    <dgm:pt modelId="{44B7993C-0AE9-4E7F-97D1-55D5D471FE4F}" type="parTrans" cxnId="{81BFA23E-617C-42F7-BB33-90FFED7DC630}">
      <dgm:prSet>
        <dgm:style>
          <a:lnRef idx="3">
            <a:schemeClr val="accent2"/>
          </a:lnRef>
          <a:fillRef idx="0">
            <a:schemeClr val="accent2"/>
          </a:fillRef>
          <a:effectRef idx="2">
            <a:schemeClr val="accent2"/>
          </a:effectRef>
          <a:fontRef idx="minor">
            <a:schemeClr val="tx1"/>
          </a:fontRef>
        </dgm:style>
      </dgm:prSet>
      <dgm:spPr/>
      <dgm:t>
        <a:bodyPr/>
        <a:lstStyle/>
        <a:p>
          <a:endParaRPr lang="en-US"/>
        </a:p>
      </dgm:t>
    </dgm:pt>
    <dgm:pt modelId="{0448AC45-987D-4C30-96E6-26A864F97C61}" type="sibTrans" cxnId="{81BFA23E-617C-42F7-BB33-90FFED7DC630}">
      <dgm:prSet/>
      <dgm:spPr/>
      <dgm:t>
        <a:bodyPr/>
        <a:lstStyle/>
        <a:p>
          <a:endParaRPr lang="en-US"/>
        </a:p>
      </dgm:t>
    </dgm:pt>
    <dgm:pt modelId="{1F036941-C586-4CF4-B447-795B4A4CA767}">
      <dgm:prSet/>
      <dgm:spPr>
        <a:ln w="19050">
          <a:solidFill>
            <a:schemeClr val="accent1"/>
          </a:solidFill>
        </a:ln>
      </dgm:spPr>
      <dgm:t>
        <a:bodyPr/>
        <a:lstStyle/>
        <a:p>
          <a:endParaRPr lang="en-US" dirty="0"/>
        </a:p>
      </dgm:t>
    </dgm:pt>
    <dgm:pt modelId="{79BAE96C-F726-4E47-BBAC-E0CBDEEFFA84}" type="parTrans" cxnId="{2593327F-5478-419F-BE63-95621FDB21F1}">
      <dgm:prSet>
        <dgm:style>
          <a:lnRef idx="3">
            <a:schemeClr val="accent2"/>
          </a:lnRef>
          <a:fillRef idx="0">
            <a:schemeClr val="accent2"/>
          </a:fillRef>
          <a:effectRef idx="2">
            <a:schemeClr val="accent2"/>
          </a:effectRef>
          <a:fontRef idx="minor">
            <a:schemeClr val="tx1"/>
          </a:fontRef>
        </dgm:style>
      </dgm:prSet>
      <dgm:spPr/>
      <dgm:t>
        <a:bodyPr/>
        <a:lstStyle/>
        <a:p>
          <a:endParaRPr lang="en-US"/>
        </a:p>
      </dgm:t>
    </dgm:pt>
    <dgm:pt modelId="{DD48B0EC-CAAE-4748-AE26-F8CB427D09A0}" type="sibTrans" cxnId="{2593327F-5478-419F-BE63-95621FDB21F1}">
      <dgm:prSet/>
      <dgm:spPr/>
      <dgm:t>
        <a:bodyPr/>
        <a:lstStyle/>
        <a:p>
          <a:endParaRPr lang="en-US"/>
        </a:p>
      </dgm:t>
    </dgm:pt>
    <dgm:pt modelId="{8FCF1F80-C8F6-4C89-9304-BCBB93DAE82A}" type="pres">
      <dgm:prSet presAssocID="{F84FCA9A-98B4-4862-B45E-9161438C7807}" presName="Name0" presStyleCnt="0">
        <dgm:presLayoutVars>
          <dgm:chPref val="1"/>
          <dgm:dir/>
          <dgm:animOne val="branch"/>
          <dgm:animLvl val="lvl"/>
          <dgm:resizeHandles val="exact"/>
        </dgm:presLayoutVars>
      </dgm:prSet>
      <dgm:spPr/>
      <dgm:t>
        <a:bodyPr/>
        <a:lstStyle/>
        <a:p>
          <a:endParaRPr lang="en-US"/>
        </a:p>
      </dgm:t>
    </dgm:pt>
    <dgm:pt modelId="{23D62B3C-8994-4C67-82C9-92F23F299F33}" type="pres">
      <dgm:prSet presAssocID="{03722D69-61CD-4AF7-BDD1-EFA6B9AE02B9}" presName="root1" presStyleCnt="0"/>
      <dgm:spPr/>
    </dgm:pt>
    <dgm:pt modelId="{1232DA45-64CC-4339-B416-2794A0847BAA}" type="pres">
      <dgm:prSet presAssocID="{03722D69-61CD-4AF7-BDD1-EFA6B9AE02B9}" presName="LevelOneTextNode" presStyleLbl="node0" presStyleIdx="0" presStyleCnt="1" custScaleY="118967" custLinFactX="-100000" custLinFactNeighborX="-189498" custLinFactNeighborY="2181">
        <dgm:presLayoutVars>
          <dgm:chPref val="3"/>
        </dgm:presLayoutVars>
      </dgm:prSet>
      <dgm:spPr/>
      <dgm:t>
        <a:bodyPr/>
        <a:lstStyle/>
        <a:p>
          <a:endParaRPr lang="en-US"/>
        </a:p>
      </dgm:t>
    </dgm:pt>
    <dgm:pt modelId="{E511F2A8-B6EF-4E79-AB3E-1BB8018F5560}" type="pres">
      <dgm:prSet presAssocID="{03722D69-61CD-4AF7-BDD1-EFA6B9AE02B9}" presName="level2hierChild" presStyleCnt="0"/>
      <dgm:spPr/>
    </dgm:pt>
    <dgm:pt modelId="{BBD6DB43-01FE-46A2-8699-C9D4D5ACD061}" type="pres">
      <dgm:prSet presAssocID="{4E345B07-0DA7-4B62-9724-7FC2B61E7291}" presName="conn2-1" presStyleLbl="parChTrans1D2" presStyleIdx="0" presStyleCnt="5"/>
      <dgm:spPr/>
      <dgm:t>
        <a:bodyPr/>
        <a:lstStyle/>
        <a:p>
          <a:endParaRPr lang="en-US"/>
        </a:p>
      </dgm:t>
    </dgm:pt>
    <dgm:pt modelId="{D31FE8E9-F555-4AC0-A2EA-49980EECE8F1}" type="pres">
      <dgm:prSet presAssocID="{4E345B07-0DA7-4B62-9724-7FC2B61E7291}" presName="connTx" presStyleLbl="parChTrans1D2" presStyleIdx="0" presStyleCnt="5"/>
      <dgm:spPr/>
      <dgm:t>
        <a:bodyPr/>
        <a:lstStyle/>
        <a:p>
          <a:endParaRPr lang="en-US"/>
        </a:p>
      </dgm:t>
    </dgm:pt>
    <dgm:pt modelId="{F7D8A701-FB86-4CB0-854B-56B095E6A7D0}" type="pres">
      <dgm:prSet presAssocID="{7A23F3F7-0B8B-491E-A46D-CFFAC791B202}" presName="root2" presStyleCnt="0"/>
      <dgm:spPr/>
    </dgm:pt>
    <dgm:pt modelId="{5128E344-BDAC-4AF0-BC75-3BC0816CD9F4}" type="pres">
      <dgm:prSet presAssocID="{7A23F3F7-0B8B-491E-A46D-CFFAC791B202}" presName="LevelTwoTextNode" presStyleLbl="node2" presStyleIdx="0" presStyleCnt="5" custScaleX="308239" custScaleY="114873">
        <dgm:presLayoutVars>
          <dgm:chPref val="3"/>
        </dgm:presLayoutVars>
      </dgm:prSet>
      <dgm:spPr/>
      <dgm:t>
        <a:bodyPr/>
        <a:lstStyle/>
        <a:p>
          <a:endParaRPr lang="en-US"/>
        </a:p>
      </dgm:t>
    </dgm:pt>
    <dgm:pt modelId="{93F6072C-2F3F-4845-B527-21F39F083B4A}" type="pres">
      <dgm:prSet presAssocID="{7A23F3F7-0B8B-491E-A46D-CFFAC791B202}" presName="level3hierChild" presStyleCnt="0"/>
      <dgm:spPr/>
    </dgm:pt>
    <dgm:pt modelId="{737F44C1-5371-42FD-BF45-4092D0B1ECDE}" type="pres">
      <dgm:prSet presAssocID="{E228E562-4455-48EE-BE78-89344B2D41A9}" presName="conn2-1" presStyleLbl="parChTrans1D2" presStyleIdx="1" presStyleCnt="5"/>
      <dgm:spPr/>
      <dgm:t>
        <a:bodyPr/>
        <a:lstStyle/>
        <a:p>
          <a:endParaRPr lang="en-US"/>
        </a:p>
      </dgm:t>
    </dgm:pt>
    <dgm:pt modelId="{02B81259-11AB-4B66-8608-00E029C658F2}" type="pres">
      <dgm:prSet presAssocID="{E228E562-4455-48EE-BE78-89344B2D41A9}" presName="connTx" presStyleLbl="parChTrans1D2" presStyleIdx="1" presStyleCnt="5"/>
      <dgm:spPr/>
      <dgm:t>
        <a:bodyPr/>
        <a:lstStyle/>
        <a:p>
          <a:endParaRPr lang="en-US"/>
        </a:p>
      </dgm:t>
    </dgm:pt>
    <dgm:pt modelId="{5B8CA271-596B-4532-80BC-BDF6D323B578}" type="pres">
      <dgm:prSet presAssocID="{091F0221-8738-4755-B7F4-A615A231DF3C}" presName="root2" presStyleCnt="0"/>
      <dgm:spPr/>
    </dgm:pt>
    <dgm:pt modelId="{D4FE9D40-0837-406F-856B-C9AC2BCE5301}" type="pres">
      <dgm:prSet presAssocID="{091F0221-8738-4755-B7F4-A615A231DF3C}" presName="LevelTwoTextNode" presStyleLbl="node2" presStyleIdx="1" presStyleCnt="5" custScaleX="307638" custScaleY="129423">
        <dgm:presLayoutVars>
          <dgm:chPref val="3"/>
        </dgm:presLayoutVars>
      </dgm:prSet>
      <dgm:spPr/>
      <dgm:t>
        <a:bodyPr/>
        <a:lstStyle/>
        <a:p>
          <a:endParaRPr lang="en-US"/>
        </a:p>
      </dgm:t>
    </dgm:pt>
    <dgm:pt modelId="{93BF976E-FC66-4312-A9A4-A6F884896A61}" type="pres">
      <dgm:prSet presAssocID="{091F0221-8738-4755-B7F4-A615A231DF3C}" presName="level3hierChild" presStyleCnt="0"/>
      <dgm:spPr/>
    </dgm:pt>
    <dgm:pt modelId="{61A50108-9126-4CD7-9315-8378EB59F93E}" type="pres">
      <dgm:prSet presAssocID="{E9FE2DD6-5A7A-4FB4-B91F-22412193E731}" presName="conn2-1" presStyleLbl="parChTrans1D2" presStyleIdx="2" presStyleCnt="5"/>
      <dgm:spPr/>
      <dgm:t>
        <a:bodyPr/>
        <a:lstStyle/>
        <a:p>
          <a:endParaRPr lang="en-US"/>
        </a:p>
      </dgm:t>
    </dgm:pt>
    <dgm:pt modelId="{9F815561-4C0F-4957-8522-5FC61B1960F4}" type="pres">
      <dgm:prSet presAssocID="{E9FE2DD6-5A7A-4FB4-B91F-22412193E731}" presName="connTx" presStyleLbl="parChTrans1D2" presStyleIdx="2" presStyleCnt="5"/>
      <dgm:spPr/>
      <dgm:t>
        <a:bodyPr/>
        <a:lstStyle/>
        <a:p>
          <a:endParaRPr lang="en-US"/>
        </a:p>
      </dgm:t>
    </dgm:pt>
    <dgm:pt modelId="{B64E955A-3D0F-44B6-A9B0-A413516CECC3}" type="pres">
      <dgm:prSet presAssocID="{4B969504-87E9-4810-960D-1CEED7D7CF81}" presName="root2" presStyleCnt="0"/>
      <dgm:spPr/>
    </dgm:pt>
    <dgm:pt modelId="{9270E0E5-5FBA-47AC-9A9B-E8D8346491C2}" type="pres">
      <dgm:prSet presAssocID="{4B969504-87E9-4810-960D-1CEED7D7CF81}" presName="LevelTwoTextNode" presStyleLbl="node2" presStyleIdx="2" presStyleCnt="5" custScaleX="308841" custScaleY="128498">
        <dgm:presLayoutVars>
          <dgm:chPref val="3"/>
        </dgm:presLayoutVars>
      </dgm:prSet>
      <dgm:spPr/>
      <dgm:t>
        <a:bodyPr/>
        <a:lstStyle/>
        <a:p>
          <a:endParaRPr lang="en-US"/>
        </a:p>
      </dgm:t>
    </dgm:pt>
    <dgm:pt modelId="{4D7950E7-3B13-4B29-8005-826646BD971B}" type="pres">
      <dgm:prSet presAssocID="{4B969504-87E9-4810-960D-1CEED7D7CF81}" presName="level3hierChild" presStyleCnt="0"/>
      <dgm:spPr/>
    </dgm:pt>
    <dgm:pt modelId="{43EF09A3-04D0-4FE3-8618-24C694302949}" type="pres">
      <dgm:prSet presAssocID="{44B7993C-0AE9-4E7F-97D1-55D5D471FE4F}" presName="conn2-1" presStyleLbl="parChTrans1D2" presStyleIdx="3" presStyleCnt="5"/>
      <dgm:spPr/>
      <dgm:t>
        <a:bodyPr/>
        <a:lstStyle/>
        <a:p>
          <a:endParaRPr lang="en-US"/>
        </a:p>
      </dgm:t>
    </dgm:pt>
    <dgm:pt modelId="{BF5D88E7-DA91-49F9-B57E-CC05609C8264}" type="pres">
      <dgm:prSet presAssocID="{44B7993C-0AE9-4E7F-97D1-55D5D471FE4F}" presName="connTx" presStyleLbl="parChTrans1D2" presStyleIdx="3" presStyleCnt="5"/>
      <dgm:spPr/>
      <dgm:t>
        <a:bodyPr/>
        <a:lstStyle/>
        <a:p>
          <a:endParaRPr lang="en-US"/>
        </a:p>
      </dgm:t>
    </dgm:pt>
    <dgm:pt modelId="{E7EE0830-A5B2-4C22-8F2C-0519C432E960}" type="pres">
      <dgm:prSet presAssocID="{F84D5125-B408-4EE4-88B6-146BFEF6D843}" presName="root2" presStyleCnt="0"/>
      <dgm:spPr/>
    </dgm:pt>
    <dgm:pt modelId="{38237B5A-352A-493E-84FD-1E2CDEAF0745}" type="pres">
      <dgm:prSet presAssocID="{F84D5125-B408-4EE4-88B6-146BFEF6D843}" presName="LevelTwoTextNode" presStyleLbl="node2" presStyleIdx="3" presStyleCnt="5" custScaleX="310523" custScaleY="97685" custLinFactNeighborX="-850" custLinFactNeighborY="194">
        <dgm:presLayoutVars>
          <dgm:chPref val="3"/>
        </dgm:presLayoutVars>
      </dgm:prSet>
      <dgm:spPr/>
      <dgm:t>
        <a:bodyPr/>
        <a:lstStyle/>
        <a:p>
          <a:endParaRPr lang="en-US"/>
        </a:p>
      </dgm:t>
    </dgm:pt>
    <dgm:pt modelId="{9BF8A458-A355-4A1C-8313-880BCD8F0A29}" type="pres">
      <dgm:prSet presAssocID="{F84D5125-B408-4EE4-88B6-146BFEF6D843}" presName="level3hierChild" presStyleCnt="0"/>
      <dgm:spPr/>
    </dgm:pt>
    <dgm:pt modelId="{499609E6-4352-4514-88C8-54888D0C50DD}" type="pres">
      <dgm:prSet presAssocID="{79BAE96C-F726-4E47-BBAC-E0CBDEEFFA84}" presName="conn2-1" presStyleLbl="parChTrans1D2" presStyleIdx="4" presStyleCnt="5"/>
      <dgm:spPr/>
      <dgm:t>
        <a:bodyPr/>
        <a:lstStyle/>
        <a:p>
          <a:endParaRPr lang="en-US"/>
        </a:p>
      </dgm:t>
    </dgm:pt>
    <dgm:pt modelId="{07B9C6C1-E72C-417D-8635-254578786FDC}" type="pres">
      <dgm:prSet presAssocID="{79BAE96C-F726-4E47-BBAC-E0CBDEEFFA84}" presName="connTx" presStyleLbl="parChTrans1D2" presStyleIdx="4" presStyleCnt="5"/>
      <dgm:spPr/>
      <dgm:t>
        <a:bodyPr/>
        <a:lstStyle/>
        <a:p>
          <a:endParaRPr lang="en-US"/>
        </a:p>
      </dgm:t>
    </dgm:pt>
    <dgm:pt modelId="{256595EF-B280-4732-B53F-E69827BFC3E6}" type="pres">
      <dgm:prSet presAssocID="{1F036941-C586-4CF4-B447-795B4A4CA767}" presName="root2" presStyleCnt="0"/>
      <dgm:spPr/>
    </dgm:pt>
    <dgm:pt modelId="{61B46FDA-C300-421C-97CA-5B2523372383}" type="pres">
      <dgm:prSet presAssocID="{1F036941-C586-4CF4-B447-795B4A4CA767}" presName="LevelTwoTextNode" presStyleLbl="node2" presStyleIdx="4" presStyleCnt="5" custScaleX="311124" custScaleY="75779">
        <dgm:presLayoutVars>
          <dgm:chPref val="3"/>
        </dgm:presLayoutVars>
      </dgm:prSet>
      <dgm:spPr/>
      <dgm:t>
        <a:bodyPr/>
        <a:lstStyle/>
        <a:p>
          <a:endParaRPr lang="en-US"/>
        </a:p>
      </dgm:t>
    </dgm:pt>
    <dgm:pt modelId="{61C40DC7-59D7-4974-B01E-919D695DFD10}" type="pres">
      <dgm:prSet presAssocID="{1F036941-C586-4CF4-B447-795B4A4CA767}" presName="level3hierChild" presStyleCnt="0"/>
      <dgm:spPr/>
    </dgm:pt>
  </dgm:ptLst>
  <dgm:cxnLst>
    <dgm:cxn modelId="{72F92F8B-402F-4AAD-B74B-D97E79952E93}" type="presOf" srcId="{F84D5125-B408-4EE4-88B6-146BFEF6D843}" destId="{38237B5A-352A-493E-84FD-1E2CDEAF0745}" srcOrd="0" destOrd="0" presId="urn:microsoft.com/office/officeart/2008/layout/HorizontalMultiLevelHierarchy"/>
    <dgm:cxn modelId="{FE413609-BACE-448B-B5F6-EAFE15D77693}" srcId="{03722D69-61CD-4AF7-BDD1-EFA6B9AE02B9}" destId="{7A23F3F7-0B8B-491E-A46D-CFFAC791B202}" srcOrd="0" destOrd="0" parTransId="{4E345B07-0DA7-4B62-9724-7FC2B61E7291}" sibTransId="{49E37C6D-85B2-49FB-AF60-8E5EF27EE1C2}"/>
    <dgm:cxn modelId="{ADEA0777-71F8-42CB-87B1-632E357A5329}" srcId="{F84FCA9A-98B4-4862-B45E-9161438C7807}" destId="{03722D69-61CD-4AF7-BDD1-EFA6B9AE02B9}" srcOrd="0" destOrd="0" parTransId="{D9530D96-A491-4124-9839-A05466B79EE5}" sibTransId="{C0E5CB97-AAED-4C16-9A9D-4FE32CFCA187}"/>
    <dgm:cxn modelId="{89D9F577-2412-42F8-A7A6-E29B5564EE5E}" type="presOf" srcId="{091F0221-8738-4755-B7F4-A615A231DF3C}" destId="{D4FE9D40-0837-406F-856B-C9AC2BCE5301}" srcOrd="0" destOrd="0" presId="urn:microsoft.com/office/officeart/2008/layout/HorizontalMultiLevelHierarchy"/>
    <dgm:cxn modelId="{A7CDEB3A-15A1-470F-8073-A6E2AC850979}" type="presOf" srcId="{E9FE2DD6-5A7A-4FB4-B91F-22412193E731}" destId="{61A50108-9126-4CD7-9315-8378EB59F93E}" srcOrd="0" destOrd="0" presId="urn:microsoft.com/office/officeart/2008/layout/HorizontalMultiLevelHierarchy"/>
    <dgm:cxn modelId="{A34B86C4-30B8-42CE-807D-26415B7F9484}" type="presOf" srcId="{79BAE96C-F726-4E47-BBAC-E0CBDEEFFA84}" destId="{07B9C6C1-E72C-417D-8635-254578786FDC}" srcOrd="1" destOrd="0" presId="urn:microsoft.com/office/officeart/2008/layout/HorizontalMultiLevelHierarchy"/>
    <dgm:cxn modelId="{32E30348-B1BB-4FB5-A43C-850AE9ADE646}" type="presOf" srcId="{44B7993C-0AE9-4E7F-97D1-55D5D471FE4F}" destId="{43EF09A3-04D0-4FE3-8618-24C694302949}" srcOrd="0" destOrd="0" presId="urn:microsoft.com/office/officeart/2008/layout/HorizontalMultiLevelHierarchy"/>
    <dgm:cxn modelId="{A026372F-7F50-43DC-BD21-B8FDE1C70BF8}" type="presOf" srcId="{4E345B07-0DA7-4B62-9724-7FC2B61E7291}" destId="{D31FE8E9-F555-4AC0-A2EA-49980EECE8F1}" srcOrd="1" destOrd="0" presId="urn:microsoft.com/office/officeart/2008/layout/HorizontalMultiLevelHierarchy"/>
    <dgm:cxn modelId="{A38E269A-E360-46DA-B041-18C273F39CD6}" type="presOf" srcId="{E228E562-4455-48EE-BE78-89344B2D41A9}" destId="{737F44C1-5371-42FD-BF45-4092D0B1ECDE}" srcOrd="0" destOrd="0" presId="urn:microsoft.com/office/officeart/2008/layout/HorizontalMultiLevelHierarchy"/>
    <dgm:cxn modelId="{44033A70-1F9C-4F7C-98C1-3216C8E72304}" type="presOf" srcId="{79BAE96C-F726-4E47-BBAC-E0CBDEEFFA84}" destId="{499609E6-4352-4514-88C8-54888D0C50DD}" srcOrd="0" destOrd="0" presId="urn:microsoft.com/office/officeart/2008/layout/HorizontalMultiLevelHierarchy"/>
    <dgm:cxn modelId="{81BFA23E-617C-42F7-BB33-90FFED7DC630}" srcId="{03722D69-61CD-4AF7-BDD1-EFA6B9AE02B9}" destId="{F84D5125-B408-4EE4-88B6-146BFEF6D843}" srcOrd="3" destOrd="0" parTransId="{44B7993C-0AE9-4E7F-97D1-55D5D471FE4F}" sibTransId="{0448AC45-987D-4C30-96E6-26A864F97C61}"/>
    <dgm:cxn modelId="{FD6DA013-96FF-457D-B59D-7527DE8A6CF4}" type="presOf" srcId="{4B969504-87E9-4810-960D-1CEED7D7CF81}" destId="{9270E0E5-5FBA-47AC-9A9B-E8D8346491C2}" srcOrd="0" destOrd="0" presId="urn:microsoft.com/office/officeart/2008/layout/HorizontalMultiLevelHierarchy"/>
    <dgm:cxn modelId="{EBFAA80E-EA60-44A1-99D0-DB90191568F8}" type="presOf" srcId="{4E345B07-0DA7-4B62-9724-7FC2B61E7291}" destId="{BBD6DB43-01FE-46A2-8699-C9D4D5ACD061}" srcOrd="0" destOrd="0" presId="urn:microsoft.com/office/officeart/2008/layout/HorizontalMultiLevelHierarchy"/>
    <dgm:cxn modelId="{AF264B24-DB51-4A20-9AA0-848D594D4994}" type="presOf" srcId="{03722D69-61CD-4AF7-BDD1-EFA6B9AE02B9}" destId="{1232DA45-64CC-4339-B416-2794A0847BAA}" srcOrd="0" destOrd="0" presId="urn:microsoft.com/office/officeart/2008/layout/HorizontalMultiLevelHierarchy"/>
    <dgm:cxn modelId="{2593327F-5478-419F-BE63-95621FDB21F1}" srcId="{03722D69-61CD-4AF7-BDD1-EFA6B9AE02B9}" destId="{1F036941-C586-4CF4-B447-795B4A4CA767}" srcOrd="4" destOrd="0" parTransId="{79BAE96C-F726-4E47-BBAC-E0CBDEEFFA84}" sibTransId="{DD48B0EC-CAAE-4748-AE26-F8CB427D09A0}"/>
    <dgm:cxn modelId="{D5034E10-914B-4A8E-B16A-91DD4B6E7054}" type="presOf" srcId="{44B7993C-0AE9-4E7F-97D1-55D5D471FE4F}" destId="{BF5D88E7-DA91-49F9-B57E-CC05609C8264}" srcOrd="1" destOrd="0" presId="urn:microsoft.com/office/officeart/2008/layout/HorizontalMultiLevelHierarchy"/>
    <dgm:cxn modelId="{8F0B8E5D-E9E9-4D01-8208-3F4ED0D6A6DB}" type="presOf" srcId="{1F036941-C586-4CF4-B447-795B4A4CA767}" destId="{61B46FDA-C300-421C-97CA-5B2523372383}" srcOrd="0" destOrd="0" presId="urn:microsoft.com/office/officeart/2008/layout/HorizontalMultiLevelHierarchy"/>
    <dgm:cxn modelId="{CA9EB755-A247-4102-B12D-06A7F831596B}" type="presOf" srcId="{E228E562-4455-48EE-BE78-89344B2D41A9}" destId="{02B81259-11AB-4B66-8608-00E029C658F2}" srcOrd="1" destOrd="0" presId="urn:microsoft.com/office/officeart/2008/layout/HorizontalMultiLevelHierarchy"/>
    <dgm:cxn modelId="{A8DD03F1-A19E-479B-80BB-19EF3A359510}" srcId="{03722D69-61CD-4AF7-BDD1-EFA6B9AE02B9}" destId="{091F0221-8738-4755-B7F4-A615A231DF3C}" srcOrd="1" destOrd="0" parTransId="{E228E562-4455-48EE-BE78-89344B2D41A9}" sibTransId="{A3B6CE9E-B645-4519-A063-086DAA1084E0}"/>
    <dgm:cxn modelId="{64794A58-DCC0-410E-975B-07A818EA1E40}" srcId="{03722D69-61CD-4AF7-BDD1-EFA6B9AE02B9}" destId="{4B969504-87E9-4810-960D-1CEED7D7CF81}" srcOrd="2" destOrd="0" parTransId="{E9FE2DD6-5A7A-4FB4-B91F-22412193E731}" sibTransId="{7DE6A273-2D7D-445C-8FDF-0448CCF02CF8}"/>
    <dgm:cxn modelId="{F5E65B88-69CA-4E49-8244-F184157A77CC}" type="presOf" srcId="{E9FE2DD6-5A7A-4FB4-B91F-22412193E731}" destId="{9F815561-4C0F-4957-8522-5FC61B1960F4}" srcOrd="1" destOrd="0" presId="urn:microsoft.com/office/officeart/2008/layout/HorizontalMultiLevelHierarchy"/>
    <dgm:cxn modelId="{48D09DE7-2833-4481-977C-EE63CF4181BF}" type="presOf" srcId="{F84FCA9A-98B4-4862-B45E-9161438C7807}" destId="{8FCF1F80-C8F6-4C89-9304-BCBB93DAE82A}" srcOrd="0" destOrd="0" presId="urn:microsoft.com/office/officeart/2008/layout/HorizontalMultiLevelHierarchy"/>
    <dgm:cxn modelId="{A7695AB9-72B5-4ABE-9CD3-DA67438D74F1}" type="presOf" srcId="{7A23F3F7-0B8B-491E-A46D-CFFAC791B202}" destId="{5128E344-BDAC-4AF0-BC75-3BC0816CD9F4}" srcOrd="0" destOrd="0" presId="urn:microsoft.com/office/officeart/2008/layout/HorizontalMultiLevelHierarchy"/>
    <dgm:cxn modelId="{5626E988-FCD2-4A15-805D-8B14440ED632}" type="presParOf" srcId="{8FCF1F80-C8F6-4C89-9304-BCBB93DAE82A}" destId="{23D62B3C-8994-4C67-82C9-92F23F299F33}" srcOrd="0" destOrd="0" presId="urn:microsoft.com/office/officeart/2008/layout/HorizontalMultiLevelHierarchy"/>
    <dgm:cxn modelId="{4FF83F57-1851-4B8B-9325-8F7B0034C438}" type="presParOf" srcId="{23D62B3C-8994-4C67-82C9-92F23F299F33}" destId="{1232DA45-64CC-4339-B416-2794A0847BAA}" srcOrd="0" destOrd="0" presId="urn:microsoft.com/office/officeart/2008/layout/HorizontalMultiLevelHierarchy"/>
    <dgm:cxn modelId="{DA34342C-5187-4CFE-80FA-71DDEA8F0DEC}" type="presParOf" srcId="{23D62B3C-8994-4C67-82C9-92F23F299F33}" destId="{E511F2A8-B6EF-4E79-AB3E-1BB8018F5560}" srcOrd="1" destOrd="0" presId="urn:microsoft.com/office/officeart/2008/layout/HorizontalMultiLevelHierarchy"/>
    <dgm:cxn modelId="{B180D635-B00F-4E77-96B5-AF7AA927CECF}" type="presParOf" srcId="{E511F2A8-B6EF-4E79-AB3E-1BB8018F5560}" destId="{BBD6DB43-01FE-46A2-8699-C9D4D5ACD061}" srcOrd="0" destOrd="0" presId="urn:microsoft.com/office/officeart/2008/layout/HorizontalMultiLevelHierarchy"/>
    <dgm:cxn modelId="{426C5282-406E-4208-98B1-283053AB95CD}" type="presParOf" srcId="{BBD6DB43-01FE-46A2-8699-C9D4D5ACD061}" destId="{D31FE8E9-F555-4AC0-A2EA-49980EECE8F1}" srcOrd="0" destOrd="0" presId="urn:microsoft.com/office/officeart/2008/layout/HorizontalMultiLevelHierarchy"/>
    <dgm:cxn modelId="{44C8D298-7830-4CA8-BC7E-A9A51B1A8707}" type="presParOf" srcId="{E511F2A8-B6EF-4E79-AB3E-1BB8018F5560}" destId="{F7D8A701-FB86-4CB0-854B-56B095E6A7D0}" srcOrd="1" destOrd="0" presId="urn:microsoft.com/office/officeart/2008/layout/HorizontalMultiLevelHierarchy"/>
    <dgm:cxn modelId="{A2267D4E-53CB-427D-A404-EFAA55F5C4A9}" type="presParOf" srcId="{F7D8A701-FB86-4CB0-854B-56B095E6A7D0}" destId="{5128E344-BDAC-4AF0-BC75-3BC0816CD9F4}" srcOrd="0" destOrd="0" presId="urn:microsoft.com/office/officeart/2008/layout/HorizontalMultiLevelHierarchy"/>
    <dgm:cxn modelId="{D0A06C56-75A8-476B-B1A7-9B62C2963B21}" type="presParOf" srcId="{F7D8A701-FB86-4CB0-854B-56B095E6A7D0}" destId="{93F6072C-2F3F-4845-B527-21F39F083B4A}" srcOrd="1" destOrd="0" presId="urn:microsoft.com/office/officeart/2008/layout/HorizontalMultiLevelHierarchy"/>
    <dgm:cxn modelId="{726F9570-F62E-4075-BA3F-18C3CB127435}" type="presParOf" srcId="{E511F2A8-B6EF-4E79-AB3E-1BB8018F5560}" destId="{737F44C1-5371-42FD-BF45-4092D0B1ECDE}" srcOrd="2" destOrd="0" presId="urn:microsoft.com/office/officeart/2008/layout/HorizontalMultiLevelHierarchy"/>
    <dgm:cxn modelId="{46C089ED-DC4D-4FC6-80BC-3AA09A579CDE}" type="presParOf" srcId="{737F44C1-5371-42FD-BF45-4092D0B1ECDE}" destId="{02B81259-11AB-4B66-8608-00E029C658F2}" srcOrd="0" destOrd="0" presId="urn:microsoft.com/office/officeart/2008/layout/HorizontalMultiLevelHierarchy"/>
    <dgm:cxn modelId="{D7C1DC82-47FD-46DC-A192-FC63D7DC65EB}" type="presParOf" srcId="{E511F2A8-B6EF-4E79-AB3E-1BB8018F5560}" destId="{5B8CA271-596B-4532-80BC-BDF6D323B578}" srcOrd="3" destOrd="0" presId="urn:microsoft.com/office/officeart/2008/layout/HorizontalMultiLevelHierarchy"/>
    <dgm:cxn modelId="{3F3C275E-5D11-4839-8DA7-3E7F8C35C7B2}" type="presParOf" srcId="{5B8CA271-596B-4532-80BC-BDF6D323B578}" destId="{D4FE9D40-0837-406F-856B-C9AC2BCE5301}" srcOrd="0" destOrd="0" presId="urn:microsoft.com/office/officeart/2008/layout/HorizontalMultiLevelHierarchy"/>
    <dgm:cxn modelId="{A14223D3-6F96-4A5E-9343-B2533A3169FA}" type="presParOf" srcId="{5B8CA271-596B-4532-80BC-BDF6D323B578}" destId="{93BF976E-FC66-4312-A9A4-A6F884896A61}" srcOrd="1" destOrd="0" presId="urn:microsoft.com/office/officeart/2008/layout/HorizontalMultiLevelHierarchy"/>
    <dgm:cxn modelId="{151D81D9-F478-4D31-983F-AA183E1EA103}" type="presParOf" srcId="{E511F2A8-B6EF-4E79-AB3E-1BB8018F5560}" destId="{61A50108-9126-4CD7-9315-8378EB59F93E}" srcOrd="4" destOrd="0" presId="urn:microsoft.com/office/officeart/2008/layout/HorizontalMultiLevelHierarchy"/>
    <dgm:cxn modelId="{386B0852-C08A-4890-A3FC-08CB6AE611D6}" type="presParOf" srcId="{61A50108-9126-4CD7-9315-8378EB59F93E}" destId="{9F815561-4C0F-4957-8522-5FC61B1960F4}" srcOrd="0" destOrd="0" presId="urn:microsoft.com/office/officeart/2008/layout/HorizontalMultiLevelHierarchy"/>
    <dgm:cxn modelId="{8F0BFEC4-B05D-49EF-8484-B281E2C7EB99}" type="presParOf" srcId="{E511F2A8-B6EF-4E79-AB3E-1BB8018F5560}" destId="{B64E955A-3D0F-44B6-A9B0-A413516CECC3}" srcOrd="5" destOrd="0" presId="urn:microsoft.com/office/officeart/2008/layout/HorizontalMultiLevelHierarchy"/>
    <dgm:cxn modelId="{5F8A0B24-602C-4F19-A786-6701AA3AEE36}" type="presParOf" srcId="{B64E955A-3D0F-44B6-A9B0-A413516CECC3}" destId="{9270E0E5-5FBA-47AC-9A9B-E8D8346491C2}" srcOrd="0" destOrd="0" presId="urn:microsoft.com/office/officeart/2008/layout/HorizontalMultiLevelHierarchy"/>
    <dgm:cxn modelId="{ADC2B60C-3ABB-46AC-AFA1-50BBC457BD14}" type="presParOf" srcId="{B64E955A-3D0F-44B6-A9B0-A413516CECC3}" destId="{4D7950E7-3B13-4B29-8005-826646BD971B}" srcOrd="1" destOrd="0" presId="urn:microsoft.com/office/officeart/2008/layout/HorizontalMultiLevelHierarchy"/>
    <dgm:cxn modelId="{9E7E6379-75F3-424E-A9EE-C2DE5C22E6F9}" type="presParOf" srcId="{E511F2A8-B6EF-4E79-AB3E-1BB8018F5560}" destId="{43EF09A3-04D0-4FE3-8618-24C694302949}" srcOrd="6" destOrd="0" presId="urn:microsoft.com/office/officeart/2008/layout/HorizontalMultiLevelHierarchy"/>
    <dgm:cxn modelId="{CEF1C4D2-FF20-43D7-BA63-794E2CD44CEC}" type="presParOf" srcId="{43EF09A3-04D0-4FE3-8618-24C694302949}" destId="{BF5D88E7-DA91-49F9-B57E-CC05609C8264}" srcOrd="0" destOrd="0" presId="urn:microsoft.com/office/officeart/2008/layout/HorizontalMultiLevelHierarchy"/>
    <dgm:cxn modelId="{236329B6-58B0-4F36-830E-B48FA9D1C0F4}" type="presParOf" srcId="{E511F2A8-B6EF-4E79-AB3E-1BB8018F5560}" destId="{E7EE0830-A5B2-4C22-8F2C-0519C432E960}" srcOrd="7" destOrd="0" presId="urn:microsoft.com/office/officeart/2008/layout/HorizontalMultiLevelHierarchy"/>
    <dgm:cxn modelId="{29057850-C796-481D-B194-D76F2E20A209}" type="presParOf" srcId="{E7EE0830-A5B2-4C22-8F2C-0519C432E960}" destId="{38237B5A-352A-493E-84FD-1E2CDEAF0745}" srcOrd="0" destOrd="0" presId="urn:microsoft.com/office/officeart/2008/layout/HorizontalMultiLevelHierarchy"/>
    <dgm:cxn modelId="{1FD406E5-4464-408E-8092-DA21892864FA}" type="presParOf" srcId="{E7EE0830-A5B2-4C22-8F2C-0519C432E960}" destId="{9BF8A458-A355-4A1C-8313-880BCD8F0A29}" srcOrd="1" destOrd="0" presId="urn:microsoft.com/office/officeart/2008/layout/HorizontalMultiLevelHierarchy"/>
    <dgm:cxn modelId="{D33775D9-A4C9-4EA0-8B7E-850D2B8AC2D2}" type="presParOf" srcId="{E511F2A8-B6EF-4E79-AB3E-1BB8018F5560}" destId="{499609E6-4352-4514-88C8-54888D0C50DD}" srcOrd="8" destOrd="0" presId="urn:microsoft.com/office/officeart/2008/layout/HorizontalMultiLevelHierarchy"/>
    <dgm:cxn modelId="{3F1BCAB0-A0F1-4C2E-8EE0-D1DA6348FDB4}" type="presParOf" srcId="{499609E6-4352-4514-88C8-54888D0C50DD}" destId="{07B9C6C1-E72C-417D-8635-254578786FDC}" srcOrd="0" destOrd="0" presId="urn:microsoft.com/office/officeart/2008/layout/HorizontalMultiLevelHierarchy"/>
    <dgm:cxn modelId="{37BD26DC-674F-4C52-AAEA-656DF7F6CC52}" type="presParOf" srcId="{E511F2A8-B6EF-4E79-AB3E-1BB8018F5560}" destId="{256595EF-B280-4732-B53F-E69827BFC3E6}" srcOrd="9" destOrd="0" presId="urn:microsoft.com/office/officeart/2008/layout/HorizontalMultiLevelHierarchy"/>
    <dgm:cxn modelId="{D23D06A1-30AA-497C-A022-BE3FA6A23C0D}" type="presParOf" srcId="{256595EF-B280-4732-B53F-E69827BFC3E6}" destId="{61B46FDA-C300-421C-97CA-5B2523372383}" srcOrd="0" destOrd="0" presId="urn:microsoft.com/office/officeart/2008/layout/HorizontalMultiLevelHierarchy"/>
    <dgm:cxn modelId="{B4BF8D69-F7C0-48D1-9BA9-364A9382B203}" type="presParOf" srcId="{256595EF-B280-4732-B53F-E69827BFC3E6}" destId="{61C40DC7-59D7-4974-B01E-919D695DFD1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F11BC-C6F2-4438-9A6B-0AA33509266E}">
      <dsp:nvSpPr>
        <dsp:cNvPr id="0" name=""/>
        <dsp:cNvSpPr/>
      </dsp:nvSpPr>
      <dsp:spPr>
        <a:xfrm rot="16200000">
          <a:off x="1254815" y="-1254815"/>
          <a:ext cx="3210233" cy="5719863"/>
        </a:xfrm>
        <a:prstGeom prst="round1Rect">
          <a:avLst/>
        </a:prstGeom>
        <a:solidFill>
          <a:srgbClr val="CCECFF"/>
        </a:soli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b="1" kern="1200" dirty="0">
            <a:solidFill>
              <a:srgbClr val="FF0000"/>
            </a:solidFill>
          </a:endParaRPr>
        </a:p>
      </dsp:txBody>
      <dsp:txXfrm rot="5400000">
        <a:off x="0" y="0"/>
        <a:ext cx="5719863" cy="2407675"/>
      </dsp:txXfrm>
    </dsp:sp>
    <dsp:sp modelId="{BB402394-8002-48D4-975C-7AD897EC2734}">
      <dsp:nvSpPr>
        <dsp:cNvPr id="0" name=""/>
        <dsp:cNvSpPr/>
      </dsp:nvSpPr>
      <dsp:spPr>
        <a:xfrm>
          <a:off x="5719863" y="0"/>
          <a:ext cx="5719863" cy="3210233"/>
        </a:xfrm>
        <a:prstGeom prst="round1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endParaRPr lang="en-US" sz="3600" b="1" kern="1200" dirty="0">
            <a:solidFill>
              <a:srgbClr val="002060"/>
            </a:solidFill>
          </a:endParaRPr>
        </a:p>
      </dsp:txBody>
      <dsp:txXfrm>
        <a:off x="5719863" y="0"/>
        <a:ext cx="5719863" cy="2407675"/>
      </dsp:txXfrm>
    </dsp:sp>
    <dsp:sp modelId="{21E5197E-1087-4C9B-B69C-BFC890418DD1}">
      <dsp:nvSpPr>
        <dsp:cNvPr id="0" name=""/>
        <dsp:cNvSpPr/>
      </dsp:nvSpPr>
      <dsp:spPr>
        <a:xfrm rot="10800000">
          <a:off x="0" y="3210233"/>
          <a:ext cx="5719863" cy="3210233"/>
        </a:xfrm>
        <a:prstGeom prst="round1Rect">
          <a:avLst/>
        </a:prstGeom>
        <a:solidFill>
          <a:srgbClr val="FDF3E9"/>
        </a:soli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b="1" kern="1200" dirty="0"/>
        </a:p>
      </dsp:txBody>
      <dsp:txXfrm rot="10800000">
        <a:off x="0" y="4012791"/>
        <a:ext cx="5719863" cy="2407675"/>
      </dsp:txXfrm>
    </dsp:sp>
    <dsp:sp modelId="{55E5EF2A-ADFB-43AF-B83A-7D68850D9DE7}">
      <dsp:nvSpPr>
        <dsp:cNvPr id="0" name=""/>
        <dsp:cNvSpPr/>
      </dsp:nvSpPr>
      <dsp:spPr>
        <a:xfrm rot="5400000">
          <a:off x="6974678" y="1955418"/>
          <a:ext cx="3210233" cy="5719863"/>
        </a:xfrm>
        <a:prstGeom prst="round1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b="1" kern="1200" dirty="0"/>
        </a:p>
      </dsp:txBody>
      <dsp:txXfrm rot="-5400000">
        <a:off x="5719863" y="4012791"/>
        <a:ext cx="5719863" cy="2407675"/>
      </dsp:txXfrm>
    </dsp:sp>
    <dsp:sp modelId="{5D102D83-C8C2-4025-B3D6-BB24800370D4}">
      <dsp:nvSpPr>
        <dsp:cNvPr id="0" name=""/>
        <dsp:cNvSpPr/>
      </dsp:nvSpPr>
      <dsp:spPr>
        <a:xfrm>
          <a:off x="4025577" y="2631340"/>
          <a:ext cx="3388572" cy="1157786"/>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latin typeface="Times New Roman" panose="02020603050405020304" pitchFamily="18" charset="0"/>
              <a:cs typeface="Times New Roman" panose="02020603050405020304" pitchFamily="18" charset="0"/>
            </a:rPr>
            <a:t>3. </a:t>
          </a:r>
          <a:r>
            <a:rPr lang="en-US" sz="4000" b="1" kern="1200" dirty="0" err="1" smtClean="0">
              <a:latin typeface="Times New Roman" panose="02020603050405020304" pitchFamily="18" charset="0"/>
              <a:cs typeface="Times New Roman" panose="02020603050405020304" pitchFamily="18" charset="0"/>
            </a:rPr>
            <a:t>Phát</a:t>
          </a:r>
          <a:r>
            <a:rPr lang="en-US" sz="4000" b="1" kern="1200" dirty="0" smtClean="0">
              <a:latin typeface="Times New Roman" panose="02020603050405020304" pitchFamily="18" charset="0"/>
              <a:cs typeface="Times New Roman" panose="02020603050405020304" pitchFamily="18" charset="0"/>
            </a:rPr>
            <a:t> </a:t>
          </a:r>
          <a:r>
            <a:rPr lang="en-US" sz="4000" b="1" kern="1200" dirty="0" err="1" smtClean="0">
              <a:latin typeface="Times New Roman" panose="02020603050405020304" pitchFamily="18" charset="0"/>
              <a:cs typeface="Times New Roman" panose="02020603050405020304" pitchFamily="18" charset="0"/>
            </a:rPr>
            <a:t>biểu</a:t>
          </a:r>
          <a:r>
            <a:rPr lang="en-US" sz="4000" b="1" kern="1200" dirty="0" smtClean="0">
              <a:latin typeface="Times New Roman" panose="02020603050405020304" pitchFamily="18" charset="0"/>
              <a:cs typeface="Times New Roman" panose="02020603050405020304" pitchFamily="18" charset="0"/>
            </a:rPr>
            <a:t> </a:t>
          </a:r>
          <a:endParaRPr lang="en-US" sz="4000" b="1" kern="1200" dirty="0">
            <a:solidFill>
              <a:srgbClr val="0000FF"/>
            </a:solidFill>
          </a:endParaRPr>
        </a:p>
      </dsp:txBody>
      <dsp:txXfrm>
        <a:off x="4082095" y="2687858"/>
        <a:ext cx="3275536" cy="1044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609E6-4352-4514-88C8-54888D0C50DD}">
      <dsp:nvSpPr>
        <dsp:cNvPr id="0" name=""/>
        <dsp:cNvSpPr/>
      </dsp:nvSpPr>
      <dsp:spPr>
        <a:xfrm>
          <a:off x="1017855" y="3421482"/>
          <a:ext cx="673884" cy="2786487"/>
        </a:xfrm>
        <a:custGeom>
          <a:avLst/>
          <a:gdLst/>
          <a:ahLst/>
          <a:cxnLst/>
          <a:rect l="0" t="0" r="0" b="0"/>
          <a:pathLst>
            <a:path>
              <a:moveTo>
                <a:pt x="0" y="0"/>
              </a:moveTo>
              <a:lnTo>
                <a:pt x="336942" y="0"/>
              </a:lnTo>
              <a:lnTo>
                <a:pt x="336942" y="2786487"/>
              </a:lnTo>
              <a:lnTo>
                <a:pt x="673884" y="2786487"/>
              </a:lnTo>
            </a:path>
          </a:pathLst>
        </a:custGeom>
        <a:noFill/>
        <a:ln w="19050" cap="flat" cmpd="sng" algn="ctr">
          <a:solidFill>
            <a:schemeClr val="accent2"/>
          </a:solidFill>
          <a:prstDash val="solid"/>
          <a:miter lim="800000"/>
        </a:ln>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1283127" y="4743055"/>
        <a:ext cx="143340" cy="143340"/>
      </dsp:txXfrm>
    </dsp:sp>
    <dsp:sp modelId="{43EF09A3-04D0-4FE3-8618-24C694302949}">
      <dsp:nvSpPr>
        <dsp:cNvPr id="0" name=""/>
        <dsp:cNvSpPr/>
      </dsp:nvSpPr>
      <dsp:spPr>
        <a:xfrm>
          <a:off x="1017855" y="3421482"/>
          <a:ext cx="645507" cy="1651191"/>
        </a:xfrm>
        <a:custGeom>
          <a:avLst/>
          <a:gdLst/>
          <a:ahLst/>
          <a:cxnLst/>
          <a:rect l="0" t="0" r="0" b="0"/>
          <a:pathLst>
            <a:path>
              <a:moveTo>
                <a:pt x="0" y="0"/>
              </a:moveTo>
              <a:lnTo>
                <a:pt x="322753" y="0"/>
              </a:lnTo>
              <a:lnTo>
                <a:pt x="322753" y="1651191"/>
              </a:lnTo>
              <a:lnTo>
                <a:pt x="645507" y="1651191"/>
              </a:lnTo>
            </a:path>
          </a:pathLst>
        </a:custGeom>
        <a:noFill/>
        <a:ln w="19050" cap="flat" cmpd="sng" algn="ctr">
          <a:solidFill>
            <a:schemeClr val="accent2"/>
          </a:solidFill>
          <a:prstDash val="solid"/>
          <a:miter lim="800000"/>
        </a:ln>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296287" y="4202755"/>
        <a:ext cx="88644" cy="88644"/>
      </dsp:txXfrm>
    </dsp:sp>
    <dsp:sp modelId="{61A50108-9126-4CD7-9315-8378EB59F93E}">
      <dsp:nvSpPr>
        <dsp:cNvPr id="0" name=""/>
        <dsp:cNvSpPr/>
      </dsp:nvSpPr>
      <dsp:spPr>
        <a:xfrm>
          <a:off x="1017855" y="3421482"/>
          <a:ext cx="673884" cy="243644"/>
        </a:xfrm>
        <a:custGeom>
          <a:avLst/>
          <a:gdLst/>
          <a:ahLst/>
          <a:cxnLst/>
          <a:rect l="0" t="0" r="0" b="0"/>
          <a:pathLst>
            <a:path>
              <a:moveTo>
                <a:pt x="0" y="0"/>
              </a:moveTo>
              <a:lnTo>
                <a:pt x="336942" y="0"/>
              </a:lnTo>
              <a:lnTo>
                <a:pt x="336942" y="243644"/>
              </a:lnTo>
              <a:lnTo>
                <a:pt x="673884" y="24364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36883" y="3525390"/>
        <a:ext cx="35828" cy="35828"/>
      </dsp:txXfrm>
    </dsp:sp>
    <dsp:sp modelId="{737F44C1-5371-42FD-BF45-4092D0B1ECDE}">
      <dsp:nvSpPr>
        <dsp:cNvPr id="0" name=""/>
        <dsp:cNvSpPr/>
      </dsp:nvSpPr>
      <dsp:spPr>
        <a:xfrm>
          <a:off x="1017855" y="2098030"/>
          <a:ext cx="673884" cy="1323451"/>
        </a:xfrm>
        <a:custGeom>
          <a:avLst/>
          <a:gdLst/>
          <a:ahLst/>
          <a:cxnLst/>
          <a:rect l="0" t="0" r="0" b="0"/>
          <a:pathLst>
            <a:path>
              <a:moveTo>
                <a:pt x="0" y="1323451"/>
              </a:moveTo>
              <a:lnTo>
                <a:pt x="336942" y="1323451"/>
              </a:lnTo>
              <a:lnTo>
                <a:pt x="336942" y="0"/>
              </a:lnTo>
              <a:lnTo>
                <a:pt x="673884"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17669" y="2722627"/>
        <a:ext cx="74257" cy="74257"/>
      </dsp:txXfrm>
    </dsp:sp>
    <dsp:sp modelId="{BBD6DB43-01FE-46A2-8699-C9D4D5ACD061}">
      <dsp:nvSpPr>
        <dsp:cNvPr id="0" name=""/>
        <dsp:cNvSpPr/>
      </dsp:nvSpPr>
      <dsp:spPr>
        <a:xfrm>
          <a:off x="1017855" y="600276"/>
          <a:ext cx="673884" cy="2821205"/>
        </a:xfrm>
        <a:custGeom>
          <a:avLst/>
          <a:gdLst/>
          <a:ahLst/>
          <a:cxnLst/>
          <a:rect l="0" t="0" r="0" b="0"/>
          <a:pathLst>
            <a:path>
              <a:moveTo>
                <a:pt x="0" y="2821205"/>
              </a:moveTo>
              <a:lnTo>
                <a:pt x="336942" y="2821205"/>
              </a:lnTo>
              <a:lnTo>
                <a:pt x="336942" y="0"/>
              </a:lnTo>
              <a:lnTo>
                <a:pt x="673884" y="0"/>
              </a:lnTo>
            </a:path>
          </a:pathLst>
        </a:custGeom>
        <a:noFill/>
        <a:ln w="19050" cap="flat" cmpd="sng" algn="ctr">
          <a:solidFill>
            <a:schemeClr val="accent2"/>
          </a:solidFill>
          <a:prstDash val="solid"/>
          <a:miter lim="800000"/>
        </a:ln>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1282283" y="1938364"/>
        <a:ext cx="145028" cy="145028"/>
      </dsp:txXfrm>
    </dsp:sp>
    <dsp:sp modelId="{1232DA45-64CC-4339-B416-2794A0847BAA}">
      <dsp:nvSpPr>
        <dsp:cNvPr id="0" name=""/>
        <dsp:cNvSpPr/>
      </dsp:nvSpPr>
      <dsp:spPr>
        <a:xfrm rot="16200000">
          <a:off x="-2677684" y="2912554"/>
          <a:ext cx="6373224" cy="1017855"/>
        </a:xfrm>
        <a:prstGeom prst="rect">
          <a:avLst/>
        </a:prstGeom>
        <a:solidFill>
          <a:srgbClr val="99CCFF"/>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vi-VN" sz="3500" b="1" kern="1200" dirty="0" smtClean="0">
              <a:solidFill>
                <a:srgbClr val="FF0000"/>
              </a:solidFill>
            </a:rPr>
            <a:t>8.  Quyền Bính và Tham Gia</a:t>
          </a:r>
          <a:endParaRPr lang="en-US" sz="3500" kern="1200" dirty="0">
            <a:solidFill>
              <a:srgbClr val="FF0000"/>
            </a:solidFill>
          </a:endParaRPr>
        </a:p>
      </dsp:txBody>
      <dsp:txXfrm>
        <a:off x="-2677684" y="2912554"/>
        <a:ext cx="6373224" cy="1017855"/>
      </dsp:txXfrm>
    </dsp:sp>
    <dsp:sp modelId="{5128E344-BDAC-4AF0-BC75-3BC0816CD9F4}">
      <dsp:nvSpPr>
        <dsp:cNvPr id="0" name=""/>
        <dsp:cNvSpPr/>
      </dsp:nvSpPr>
      <dsp:spPr>
        <a:xfrm>
          <a:off x="1691740" y="15655"/>
          <a:ext cx="10290766" cy="1169241"/>
        </a:xfrm>
        <a:prstGeom prst="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n-US" sz="3500" kern="1200"/>
        </a:p>
      </dsp:txBody>
      <dsp:txXfrm>
        <a:off x="1691740" y="15655"/>
        <a:ext cx="10290766" cy="1169241"/>
      </dsp:txXfrm>
    </dsp:sp>
    <dsp:sp modelId="{D4FE9D40-0837-406F-856B-C9AC2BCE5301}">
      <dsp:nvSpPr>
        <dsp:cNvPr id="0" name=""/>
        <dsp:cNvSpPr/>
      </dsp:nvSpPr>
      <dsp:spPr>
        <a:xfrm>
          <a:off x="1691740" y="1439361"/>
          <a:ext cx="10270701" cy="1317339"/>
        </a:xfrm>
        <a:prstGeom prst="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n-US" sz="3500" kern="1200"/>
        </a:p>
      </dsp:txBody>
      <dsp:txXfrm>
        <a:off x="1691740" y="1439361"/>
        <a:ext cx="10270701" cy="1317339"/>
      </dsp:txXfrm>
    </dsp:sp>
    <dsp:sp modelId="{9270E0E5-5FBA-47AC-9A9B-E8D8346491C2}">
      <dsp:nvSpPr>
        <dsp:cNvPr id="0" name=""/>
        <dsp:cNvSpPr/>
      </dsp:nvSpPr>
      <dsp:spPr>
        <a:xfrm>
          <a:off x="1691740" y="3011164"/>
          <a:ext cx="10310864" cy="1307924"/>
        </a:xfrm>
        <a:prstGeom prst="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n-US" sz="3500" kern="1200"/>
        </a:p>
      </dsp:txBody>
      <dsp:txXfrm>
        <a:off x="1691740" y="3011164"/>
        <a:ext cx="10310864" cy="1307924"/>
      </dsp:txXfrm>
    </dsp:sp>
    <dsp:sp modelId="{38237B5A-352A-493E-84FD-1E2CDEAF0745}">
      <dsp:nvSpPr>
        <dsp:cNvPr id="0" name=""/>
        <dsp:cNvSpPr/>
      </dsp:nvSpPr>
      <dsp:spPr>
        <a:xfrm>
          <a:off x="1663362" y="4575527"/>
          <a:ext cx="10367019" cy="994292"/>
        </a:xfrm>
        <a:prstGeom prst="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n-US" sz="3500" kern="1200"/>
        </a:p>
      </dsp:txBody>
      <dsp:txXfrm>
        <a:off x="1663362" y="4575527"/>
        <a:ext cx="10367019" cy="994292"/>
      </dsp:txXfrm>
    </dsp:sp>
    <dsp:sp modelId="{61B46FDA-C300-421C-97CA-5B2523372383}">
      <dsp:nvSpPr>
        <dsp:cNvPr id="0" name=""/>
        <dsp:cNvSpPr/>
      </dsp:nvSpPr>
      <dsp:spPr>
        <a:xfrm>
          <a:off x="1691740" y="5822309"/>
          <a:ext cx="10387083" cy="771320"/>
        </a:xfrm>
        <a:prstGeom prst="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n-US" sz="3500" kern="1200" dirty="0"/>
        </a:p>
      </dsp:txBody>
      <dsp:txXfrm>
        <a:off x="1691740" y="5822309"/>
        <a:ext cx="10387083" cy="77132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133C8C-6176-6642-BA7B-62696EEDEED1}" type="datetimeFigureOut">
              <a:rPr lang="en-US" smtClean="0"/>
              <a:t>06/03/2022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DBE976-1A52-B344-AD20-306A71179126}" type="slidenum">
              <a:rPr lang="en-US" smtClean="0"/>
              <a:t>‹#›</a:t>
            </a:fld>
            <a:endParaRPr lang="en-US"/>
          </a:p>
        </p:txBody>
      </p:sp>
    </p:spTree>
    <p:extLst>
      <p:ext uri="{BB962C8B-B14F-4D97-AF65-F5344CB8AC3E}">
        <p14:creationId xmlns:p14="http://schemas.microsoft.com/office/powerpoint/2010/main" val="2609253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760D0-D379-49AF-B942-894A84F069A7}" type="datetimeFigureOut">
              <a:rPr lang="en-US" smtClean="0"/>
              <a:t>06/03/2022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F8FB0-6AC3-414B-9989-E10C335F80A8}" type="slidenum">
              <a:rPr lang="en-US" smtClean="0"/>
              <a:t>‹#›</a:t>
            </a:fld>
            <a:endParaRPr lang="en-US"/>
          </a:p>
        </p:txBody>
      </p:sp>
    </p:spTree>
    <p:extLst>
      <p:ext uri="{BB962C8B-B14F-4D97-AF65-F5344CB8AC3E}">
        <p14:creationId xmlns:p14="http://schemas.microsoft.com/office/powerpoint/2010/main" val="218760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60D0-D379-49AF-B942-894A84F069A7}" type="datetimeFigureOut">
              <a:rPr lang="en-US" smtClean="0"/>
              <a:t>06/03/2022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F8FB0-6AC3-414B-9989-E10C335F80A8}" type="slidenum">
              <a:rPr lang="en-US" smtClean="0"/>
              <a:t>‹#›</a:t>
            </a:fld>
            <a:endParaRPr lang="en-US"/>
          </a:p>
        </p:txBody>
      </p:sp>
    </p:spTree>
    <p:extLst>
      <p:ext uri="{BB962C8B-B14F-4D97-AF65-F5344CB8AC3E}">
        <p14:creationId xmlns:p14="http://schemas.microsoft.com/office/powerpoint/2010/main" val="195510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60D0-D379-49AF-B942-894A84F069A7}" type="datetimeFigureOut">
              <a:rPr lang="en-US" smtClean="0"/>
              <a:t>06/03/2022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F8FB0-6AC3-414B-9989-E10C335F80A8}" type="slidenum">
              <a:rPr lang="en-US" smtClean="0"/>
              <a:t>‹#›</a:t>
            </a:fld>
            <a:endParaRPr lang="en-US"/>
          </a:p>
        </p:txBody>
      </p:sp>
    </p:spTree>
    <p:extLst>
      <p:ext uri="{BB962C8B-B14F-4D97-AF65-F5344CB8AC3E}">
        <p14:creationId xmlns:p14="http://schemas.microsoft.com/office/powerpoint/2010/main" val="1824752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rotWithShape="1">
          <a:blip r:embed="rId2">
            <a:alphaModFix/>
          </a:blip>
          <a:stretch>
            <a:fillRect/>
          </a:stretch>
        </a:blip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0" y="175500"/>
            <a:ext cx="12192000" cy="7548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sz="3600">
                <a:solidFill>
                  <a:srgbClr val="984807"/>
                </a:solidFill>
              </a:defRPr>
            </a:lvl1pPr>
            <a:lvl2pPr lvl="1" algn="ctr" rtl="0">
              <a:spcBef>
                <a:spcPts val="0"/>
              </a:spcBef>
              <a:spcAft>
                <a:spcPts val="0"/>
              </a:spcAft>
              <a:buNone/>
              <a:defRPr sz="3600">
                <a:solidFill>
                  <a:srgbClr val="984807"/>
                </a:solidFill>
              </a:defRPr>
            </a:lvl2pPr>
            <a:lvl3pPr lvl="2" algn="ctr" rtl="0">
              <a:spcBef>
                <a:spcPts val="0"/>
              </a:spcBef>
              <a:spcAft>
                <a:spcPts val="0"/>
              </a:spcAft>
              <a:buNone/>
              <a:defRPr sz="3600">
                <a:solidFill>
                  <a:srgbClr val="984807"/>
                </a:solidFill>
              </a:defRPr>
            </a:lvl3pPr>
            <a:lvl4pPr lvl="3" algn="ctr" rtl="0">
              <a:spcBef>
                <a:spcPts val="0"/>
              </a:spcBef>
              <a:spcAft>
                <a:spcPts val="0"/>
              </a:spcAft>
              <a:buNone/>
              <a:defRPr sz="3600">
                <a:solidFill>
                  <a:srgbClr val="984807"/>
                </a:solidFill>
              </a:defRPr>
            </a:lvl4pPr>
            <a:lvl5pPr lvl="4" algn="ctr" rtl="0">
              <a:spcBef>
                <a:spcPts val="0"/>
              </a:spcBef>
              <a:spcAft>
                <a:spcPts val="0"/>
              </a:spcAft>
              <a:buNone/>
              <a:defRPr sz="3600">
                <a:solidFill>
                  <a:srgbClr val="984807"/>
                </a:solidFill>
              </a:defRPr>
            </a:lvl5pPr>
            <a:lvl6pPr lvl="5" algn="ctr" rtl="0">
              <a:spcBef>
                <a:spcPts val="0"/>
              </a:spcBef>
              <a:spcAft>
                <a:spcPts val="0"/>
              </a:spcAft>
              <a:buNone/>
              <a:defRPr sz="3600">
                <a:solidFill>
                  <a:srgbClr val="984807"/>
                </a:solidFill>
              </a:defRPr>
            </a:lvl6pPr>
            <a:lvl7pPr lvl="6" algn="ctr" rtl="0">
              <a:spcBef>
                <a:spcPts val="0"/>
              </a:spcBef>
              <a:spcAft>
                <a:spcPts val="0"/>
              </a:spcAft>
              <a:buNone/>
              <a:defRPr sz="3600">
                <a:solidFill>
                  <a:srgbClr val="984807"/>
                </a:solidFill>
              </a:defRPr>
            </a:lvl7pPr>
            <a:lvl8pPr lvl="7" algn="ctr" rtl="0">
              <a:spcBef>
                <a:spcPts val="0"/>
              </a:spcBef>
              <a:spcAft>
                <a:spcPts val="0"/>
              </a:spcAft>
              <a:buNone/>
              <a:defRPr sz="3600">
                <a:solidFill>
                  <a:srgbClr val="984807"/>
                </a:solidFill>
              </a:defRPr>
            </a:lvl8pPr>
            <a:lvl9pPr lvl="8" algn="ctr" rtl="0">
              <a:spcBef>
                <a:spcPts val="0"/>
              </a:spcBef>
              <a:spcAft>
                <a:spcPts val="0"/>
              </a:spcAft>
              <a:buNone/>
              <a:defRPr sz="3600">
                <a:solidFill>
                  <a:srgbClr val="984807"/>
                </a:solidFill>
              </a:defRPr>
            </a:lvl9pPr>
          </a:lstStyle>
          <a:p>
            <a:endParaRPr/>
          </a:p>
        </p:txBody>
      </p:sp>
      <p:sp>
        <p:nvSpPr>
          <p:cNvPr id="25" name="Shape 25"/>
          <p:cNvSpPr txBox="1">
            <a:spLocks noGrp="1"/>
          </p:cNvSpPr>
          <p:nvPr>
            <p:ph type="subTitle" idx="1"/>
          </p:nvPr>
        </p:nvSpPr>
        <p:spPr>
          <a:xfrm>
            <a:off x="37313" y="955503"/>
            <a:ext cx="12104800" cy="4108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984807"/>
                </a:solidFill>
              </a:defRPr>
            </a:lvl1pPr>
            <a:lvl2pPr lvl="1" algn="ctr" rtl="0">
              <a:spcBef>
                <a:spcPts val="0"/>
              </a:spcBef>
              <a:spcAft>
                <a:spcPts val="0"/>
              </a:spcAft>
              <a:buNone/>
              <a:defRPr>
                <a:solidFill>
                  <a:srgbClr val="984807"/>
                </a:solidFill>
              </a:defRPr>
            </a:lvl2pPr>
            <a:lvl3pPr lvl="2" algn="ctr" rtl="0">
              <a:spcBef>
                <a:spcPts val="0"/>
              </a:spcBef>
              <a:spcAft>
                <a:spcPts val="0"/>
              </a:spcAft>
              <a:buNone/>
              <a:defRPr>
                <a:solidFill>
                  <a:srgbClr val="984807"/>
                </a:solidFill>
              </a:defRPr>
            </a:lvl3pPr>
            <a:lvl4pPr lvl="3" algn="ctr" rtl="0">
              <a:spcBef>
                <a:spcPts val="0"/>
              </a:spcBef>
              <a:spcAft>
                <a:spcPts val="0"/>
              </a:spcAft>
              <a:buNone/>
              <a:defRPr>
                <a:solidFill>
                  <a:srgbClr val="984807"/>
                </a:solidFill>
              </a:defRPr>
            </a:lvl4pPr>
            <a:lvl5pPr lvl="4" algn="ctr" rtl="0">
              <a:spcBef>
                <a:spcPts val="0"/>
              </a:spcBef>
              <a:spcAft>
                <a:spcPts val="0"/>
              </a:spcAft>
              <a:buNone/>
              <a:defRPr>
                <a:solidFill>
                  <a:srgbClr val="984807"/>
                </a:solidFill>
              </a:defRPr>
            </a:lvl5pPr>
            <a:lvl6pPr lvl="5" algn="ctr" rtl="0">
              <a:spcBef>
                <a:spcPts val="0"/>
              </a:spcBef>
              <a:spcAft>
                <a:spcPts val="0"/>
              </a:spcAft>
              <a:buNone/>
              <a:defRPr>
                <a:solidFill>
                  <a:srgbClr val="984807"/>
                </a:solidFill>
              </a:defRPr>
            </a:lvl6pPr>
            <a:lvl7pPr lvl="6" algn="ctr" rtl="0">
              <a:spcBef>
                <a:spcPts val="0"/>
              </a:spcBef>
              <a:spcAft>
                <a:spcPts val="0"/>
              </a:spcAft>
              <a:buNone/>
              <a:defRPr>
                <a:solidFill>
                  <a:srgbClr val="984807"/>
                </a:solidFill>
              </a:defRPr>
            </a:lvl7pPr>
            <a:lvl8pPr lvl="7" algn="ctr" rtl="0">
              <a:spcBef>
                <a:spcPts val="0"/>
              </a:spcBef>
              <a:spcAft>
                <a:spcPts val="0"/>
              </a:spcAft>
              <a:buNone/>
              <a:defRPr>
                <a:solidFill>
                  <a:srgbClr val="984807"/>
                </a:solidFill>
              </a:defRPr>
            </a:lvl8pPr>
            <a:lvl9pPr lvl="8" algn="ctr" rtl="0">
              <a:spcBef>
                <a:spcPts val="0"/>
              </a:spcBef>
              <a:spcAft>
                <a:spcPts val="0"/>
              </a:spcAft>
              <a:buNone/>
              <a:defRPr>
                <a:solidFill>
                  <a:srgbClr val="984807"/>
                </a:solidFill>
              </a:defRPr>
            </a:lvl9pPr>
          </a:lstStyle>
          <a:p>
            <a:endParaRPr/>
          </a:p>
        </p:txBody>
      </p:sp>
    </p:spTree>
    <p:extLst>
      <p:ext uri="{BB962C8B-B14F-4D97-AF65-F5344CB8AC3E}">
        <p14:creationId xmlns:p14="http://schemas.microsoft.com/office/powerpoint/2010/main" val="962840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60D0-D379-49AF-B942-894A84F069A7}" type="datetimeFigureOut">
              <a:rPr lang="en-US" smtClean="0"/>
              <a:t>06/03/2022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F8FB0-6AC3-414B-9989-E10C335F80A8}" type="slidenum">
              <a:rPr lang="en-US" smtClean="0"/>
              <a:t>‹#›</a:t>
            </a:fld>
            <a:endParaRPr lang="en-US"/>
          </a:p>
        </p:txBody>
      </p:sp>
    </p:spTree>
    <p:extLst>
      <p:ext uri="{BB962C8B-B14F-4D97-AF65-F5344CB8AC3E}">
        <p14:creationId xmlns:p14="http://schemas.microsoft.com/office/powerpoint/2010/main" val="261653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1760D0-D379-49AF-B942-894A84F069A7}" type="datetimeFigureOut">
              <a:rPr lang="en-US" smtClean="0"/>
              <a:t>06/03/2022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F8FB0-6AC3-414B-9989-E10C335F80A8}" type="slidenum">
              <a:rPr lang="en-US" smtClean="0"/>
              <a:t>‹#›</a:t>
            </a:fld>
            <a:endParaRPr lang="en-US"/>
          </a:p>
        </p:txBody>
      </p:sp>
    </p:spTree>
    <p:extLst>
      <p:ext uri="{BB962C8B-B14F-4D97-AF65-F5344CB8AC3E}">
        <p14:creationId xmlns:p14="http://schemas.microsoft.com/office/powerpoint/2010/main" val="274018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760D0-D379-49AF-B942-894A84F069A7}" type="datetimeFigureOut">
              <a:rPr lang="en-US" smtClean="0"/>
              <a:t>06/03/2022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F8FB0-6AC3-414B-9989-E10C335F80A8}" type="slidenum">
              <a:rPr lang="en-US" smtClean="0"/>
              <a:t>‹#›</a:t>
            </a:fld>
            <a:endParaRPr lang="en-US"/>
          </a:p>
        </p:txBody>
      </p:sp>
    </p:spTree>
    <p:extLst>
      <p:ext uri="{BB962C8B-B14F-4D97-AF65-F5344CB8AC3E}">
        <p14:creationId xmlns:p14="http://schemas.microsoft.com/office/powerpoint/2010/main" val="127339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760D0-D379-49AF-B942-894A84F069A7}" type="datetimeFigureOut">
              <a:rPr lang="en-US" smtClean="0"/>
              <a:t>06/03/2022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DF8FB0-6AC3-414B-9989-E10C335F80A8}" type="slidenum">
              <a:rPr lang="en-US" smtClean="0"/>
              <a:t>‹#›</a:t>
            </a:fld>
            <a:endParaRPr lang="en-US"/>
          </a:p>
        </p:txBody>
      </p:sp>
    </p:spTree>
    <p:extLst>
      <p:ext uri="{BB962C8B-B14F-4D97-AF65-F5344CB8AC3E}">
        <p14:creationId xmlns:p14="http://schemas.microsoft.com/office/powerpoint/2010/main" val="39069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760D0-D379-49AF-B942-894A84F069A7}" type="datetimeFigureOut">
              <a:rPr lang="en-US" smtClean="0"/>
              <a:t>06/03/2022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DF8FB0-6AC3-414B-9989-E10C335F80A8}" type="slidenum">
              <a:rPr lang="en-US" smtClean="0"/>
              <a:t>‹#›</a:t>
            </a:fld>
            <a:endParaRPr lang="en-US"/>
          </a:p>
        </p:txBody>
      </p:sp>
    </p:spTree>
    <p:extLst>
      <p:ext uri="{BB962C8B-B14F-4D97-AF65-F5344CB8AC3E}">
        <p14:creationId xmlns:p14="http://schemas.microsoft.com/office/powerpoint/2010/main" val="193542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60D0-D379-49AF-B942-894A84F069A7}" type="datetimeFigureOut">
              <a:rPr lang="en-US" smtClean="0"/>
              <a:t>06/03/2022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DF8FB0-6AC3-414B-9989-E10C335F80A8}" type="slidenum">
              <a:rPr lang="en-US" smtClean="0"/>
              <a:t>‹#›</a:t>
            </a:fld>
            <a:endParaRPr lang="en-US"/>
          </a:p>
        </p:txBody>
      </p:sp>
    </p:spTree>
    <p:extLst>
      <p:ext uri="{BB962C8B-B14F-4D97-AF65-F5344CB8AC3E}">
        <p14:creationId xmlns:p14="http://schemas.microsoft.com/office/powerpoint/2010/main" val="1847947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1760D0-D379-49AF-B942-894A84F069A7}" type="datetimeFigureOut">
              <a:rPr lang="en-US" smtClean="0"/>
              <a:t>06/03/2022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F8FB0-6AC3-414B-9989-E10C335F80A8}" type="slidenum">
              <a:rPr lang="en-US" smtClean="0"/>
              <a:t>‹#›</a:t>
            </a:fld>
            <a:endParaRPr lang="en-US"/>
          </a:p>
        </p:txBody>
      </p:sp>
    </p:spTree>
    <p:extLst>
      <p:ext uri="{BB962C8B-B14F-4D97-AF65-F5344CB8AC3E}">
        <p14:creationId xmlns:p14="http://schemas.microsoft.com/office/powerpoint/2010/main" val="4231025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1760D0-D379-49AF-B942-894A84F069A7}" type="datetimeFigureOut">
              <a:rPr lang="en-US" smtClean="0"/>
              <a:t>06/03/2022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F8FB0-6AC3-414B-9989-E10C335F80A8}" type="slidenum">
              <a:rPr lang="en-US" smtClean="0"/>
              <a:t>‹#›</a:t>
            </a:fld>
            <a:endParaRPr lang="en-US"/>
          </a:p>
        </p:txBody>
      </p:sp>
    </p:spTree>
    <p:extLst>
      <p:ext uri="{BB962C8B-B14F-4D97-AF65-F5344CB8AC3E}">
        <p14:creationId xmlns:p14="http://schemas.microsoft.com/office/powerpoint/2010/main" val="1009539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760D0-D379-49AF-B942-894A84F069A7}" type="datetimeFigureOut">
              <a:rPr lang="en-US" smtClean="0"/>
              <a:t>06/03/2022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F8FB0-6AC3-414B-9989-E10C335F80A8}" type="slidenum">
              <a:rPr lang="en-US" smtClean="0"/>
              <a:t>‹#›</a:t>
            </a:fld>
            <a:endParaRPr lang="en-US"/>
          </a:p>
        </p:txBody>
      </p:sp>
    </p:spTree>
    <p:extLst>
      <p:ext uri="{BB962C8B-B14F-4D97-AF65-F5344CB8AC3E}">
        <p14:creationId xmlns:p14="http://schemas.microsoft.com/office/powerpoint/2010/main" val="3322884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 Id="rId3" Type="http://schemas.openxmlformats.org/officeDocument/2006/relationships/image" Target="../media/image3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 Id="rId3" Type="http://schemas.openxmlformats.org/officeDocument/2006/relationships/image" Target="../media/image3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normAutofit fontScale="70000" lnSpcReduction="20000"/>
          </a:bodyPr>
          <a:lstStyle/>
          <a:p>
            <a:endParaRPr lang="en-US"/>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21" y="0"/>
            <a:ext cx="12299121" cy="6858000"/>
          </a:xfrm>
          <a:prstGeom prst="rect">
            <a:avLst/>
          </a:prstGeom>
        </p:spPr>
      </p:pic>
      <p:pic>
        <p:nvPicPr>
          <p:cNvPr id="6" name="Picture 5" descr="anh-thien-nhien-dep-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1" descr="E:\2013\hinh anh\hinh\hinh so man coi\sr\15.jpg"/>
          <p:cNvPicPr>
            <a:picLocks noChangeAspect="1" noChangeArrowheads="1"/>
          </p:cNvPicPr>
          <p:nvPr/>
        </p:nvPicPr>
        <p:blipFill>
          <a:blip r:embed="rId4" cstate="print"/>
          <a:srcRect/>
          <a:stretch>
            <a:fillRect/>
          </a:stretch>
        </p:blipFill>
        <p:spPr bwMode="auto">
          <a:xfrm>
            <a:off x="4368800" y="2286000"/>
            <a:ext cx="2983056" cy="1905000"/>
          </a:xfrm>
          <a:prstGeom prst="ellipse">
            <a:avLst/>
          </a:prstGeom>
          <a:ln>
            <a:noFill/>
          </a:ln>
          <a:effectLst>
            <a:softEdge rad="112500"/>
          </a:effectLst>
        </p:spPr>
      </p:pic>
      <p:sp>
        <p:nvSpPr>
          <p:cNvPr id="9" name="TextBox 8"/>
          <p:cNvSpPr txBox="1"/>
          <p:nvPr/>
        </p:nvSpPr>
        <p:spPr>
          <a:xfrm>
            <a:off x="2591578" y="5148327"/>
            <a:ext cx="6968908" cy="1692771"/>
          </a:xfrm>
          <a:prstGeom prst="rect">
            <a:avLst/>
          </a:prstGeom>
          <a:noFill/>
        </p:spPr>
        <p:txBody>
          <a:bodyPr wrap="none" rtlCol="0">
            <a:sp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THỈNH </a:t>
            </a:r>
            <a:r>
              <a:rPr lang="en-US" sz="4000" b="1" dirty="0" err="1">
                <a:solidFill>
                  <a:srgbClr val="FFFF00"/>
                </a:solidFill>
                <a:latin typeface="Times New Roman" panose="02020603050405020304" pitchFamily="18" charset="0"/>
                <a:cs typeface="Times New Roman" panose="02020603050405020304" pitchFamily="18" charset="0"/>
              </a:rPr>
              <a:t>Ý</a:t>
            </a:r>
            <a:r>
              <a:rPr lang="en-US" sz="4000" b="1" dirty="0">
                <a:solidFill>
                  <a:srgbClr val="FFFF00"/>
                </a:solidFill>
                <a:latin typeface="Times New Roman" panose="02020603050405020304" pitchFamily="18" charset="0"/>
                <a:cs typeface="Times New Roman" panose="02020603050405020304" pitchFamily="18" charset="0"/>
              </a:rPr>
              <a:t> HIỆP HÀNH</a:t>
            </a:r>
          </a:p>
          <a:p>
            <a:pPr algn="ctr"/>
            <a:r>
              <a:rPr lang="en-US" sz="3200" b="1" i="1" dirty="0" smtClean="0">
                <a:solidFill>
                  <a:schemeClr val="bg1"/>
                </a:solidFill>
                <a:latin typeface="Times New Roman" panose="02020603050405020304" pitchFamily="18" charset="0"/>
                <a:cs typeface="Times New Roman" panose="02020603050405020304" pitchFamily="18" charset="0"/>
              </a:rPr>
              <a:t>DÀNH </a:t>
            </a:r>
            <a:r>
              <a:rPr lang="en-US" sz="3200" b="1" i="1" dirty="0">
                <a:solidFill>
                  <a:schemeClr val="bg1"/>
                </a:solidFill>
                <a:latin typeface="Times New Roman" panose="02020603050405020304" pitchFamily="18" charset="0"/>
                <a:cs typeface="Times New Roman" panose="02020603050405020304" pitchFamily="18" charset="0"/>
              </a:rPr>
              <a:t>CHO CỘNG ĐOÀN DÒNG </a:t>
            </a:r>
            <a:r>
              <a:rPr lang="en-US" sz="3200" b="1" i="1" dirty="0" smtClean="0">
                <a:solidFill>
                  <a:schemeClr val="bg1"/>
                </a:solidFill>
                <a:latin typeface="Times New Roman" panose="02020603050405020304" pitchFamily="18" charset="0"/>
                <a:cs typeface="Times New Roman" panose="02020603050405020304" pitchFamily="18" charset="0"/>
              </a:rPr>
              <a:t>TU</a:t>
            </a:r>
          </a:p>
          <a:p>
            <a:pPr algn="ctr"/>
            <a:endParaRPr lang="en-US" sz="3200" dirty="0">
              <a:solidFill>
                <a:schemeClr val="bg1"/>
              </a:solidFill>
            </a:endParaRPr>
          </a:p>
        </p:txBody>
      </p:sp>
    </p:spTree>
    <p:extLst>
      <p:ext uri="{BB962C8B-B14F-4D97-AF65-F5344CB8AC3E}">
        <p14:creationId xmlns:p14="http://schemas.microsoft.com/office/powerpoint/2010/main" val="3952940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1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normAutofit fontScale="70000" lnSpcReduction="20000"/>
          </a:bodyPr>
          <a:lstStyle/>
          <a:p>
            <a:endParaRPr lang="en-US"/>
          </a:p>
        </p:txBody>
      </p:sp>
      <p:pic>
        <p:nvPicPr>
          <p:cNvPr id="4" name="Picture 3" descr="½ÊÀÚ°¡.2jp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4995563" y="574754"/>
            <a:ext cx="6807200" cy="6247864"/>
          </a:xfrm>
          <a:prstGeom prst="rect">
            <a:avLst/>
          </a:prstGeom>
          <a:noFill/>
        </p:spPr>
        <p:txBody>
          <a:bodyPr wrap="square" rtlCol="0">
            <a:spAutoFit/>
          </a:bodyPr>
          <a:lstStyle/>
          <a:p>
            <a:pPr algn="just"/>
            <a:r>
              <a:rPr lang="en-US" sz="4000" dirty="0" err="1" smtClean="0">
                <a:solidFill>
                  <a:srgbClr val="000090"/>
                </a:solidFill>
                <a:latin typeface="Times New Roman"/>
                <a:cs typeface="Times New Roman"/>
              </a:rPr>
              <a:t>Vì</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thế</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chúng</a:t>
            </a:r>
            <a:r>
              <a:rPr lang="en-US" sz="4000" dirty="0" smtClean="0">
                <a:solidFill>
                  <a:srgbClr val="000090"/>
                </a:solidFill>
                <a:latin typeface="Times New Roman"/>
                <a:cs typeface="Times New Roman"/>
              </a:rPr>
              <a:t> ta </a:t>
            </a:r>
            <a:r>
              <a:rPr lang="en-US" sz="4000" dirty="0" err="1" smtClean="0">
                <a:solidFill>
                  <a:srgbClr val="000090"/>
                </a:solidFill>
                <a:latin typeface="Times New Roman"/>
                <a:cs typeface="Times New Roman"/>
              </a:rPr>
              <a:t>cũng</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được</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mời</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gọi</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dành</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thời</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gian</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cho</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việc</a:t>
            </a:r>
            <a:r>
              <a:rPr lang="en-US" sz="4000" dirty="0" smtClean="0">
                <a:solidFill>
                  <a:srgbClr val="000090"/>
                </a:solidFill>
                <a:latin typeface="Times New Roman"/>
                <a:cs typeface="Times New Roman"/>
              </a:rPr>
              <a:t> chia </a:t>
            </a:r>
            <a:r>
              <a:rPr lang="en-US" sz="4000" dirty="0" err="1" smtClean="0">
                <a:solidFill>
                  <a:srgbClr val="000090"/>
                </a:solidFill>
                <a:latin typeface="Times New Roman"/>
                <a:cs typeface="Times New Roman"/>
              </a:rPr>
              <a:t>sẻ</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nói</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thật</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nói</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thẳng</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trong</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tinh</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thần</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tự</a:t>
            </a:r>
            <a:r>
              <a:rPr lang="en-US" sz="4000" dirty="0" smtClean="0">
                <a:solidFill>
                  <a:srgbClr val="000090"/>
                </a:solidFill>
                <a:latin typeface="Times New Roman"/>
                <a:cs typeface="Times New Roman"/>
              </a:rPr>
              <a:t> do </a:t>
            </a:r>
            <a:r>
              <a:rPr lang="en-US" sz="4000" dirty="0" err="1" smtClean="0">
                <a:solidFill>
                  <a:srgbClr val="000090"/>
                </a:solidFill>
                <a:latin typeface="Times New Roman"/>
                <a:cs typeface="Times New Roman"/>
              </a:rPr>
              <a:t>và</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bác</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ái</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khiêm</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tốn</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lắng</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nghe</a:t>
            </a:r>
            <a:r>
              <a:rPr lang="en-US" sz="4000" dirty="0" smtClean="0">
                <a:solidFill>
                  <a:srgbClr val="000090"/>
                </a:solidFill>
                <a:latin typeface="Times New Roman"/>
                <a:cs typeface="Times New Roman"/>
              </a:rPr>
              <a:t>, can </a:t>
            </a:r>
            <a:r>
              <a:rPr lang="en-US" sz="4000" dirty="0" err="1" smtClean="0">
                <a:solidFill>
                  <a:srgbClr val="000090"/>
                </a:solidFill>
                <a:latin typeface="Times New Roman"/>
                <a:cs typeface="Times New Roman"/>
              </a:rPr>
              <a:t>đảm</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nói</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thật</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sẵn</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sàng</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thay</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đổi</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ý</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kiến</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dựa</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trên</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những</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gì</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đã</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nghe</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loại</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bỏ</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thành</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kiến</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và</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các</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khuôn</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mẫu</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tình</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trạng</a:t>
            </a:r>
            <a:r>
              <a:rPr lang="en-US" sz="4000" dirty="0" smtClean="0">
                <a:solidFill>
                  <a:srgbClr val="000090"/>
                </a:solidFill>
                <a:latin typeface="Times New Roman"/>
                <a:cs typeface="Times New Roman"/>
              </a:rPr>
              <a:t> virus </a:t>
            </a:r>
            <a:r>
              <a:rPr lang="en-US" sz="4000" dirty="0" err="1" smtClean="0">
                <a:solidFill>
                  <a:srgbClr val="000090"/>
                </a:solidFill>
                <a:latin typeface="Times New Roman"/>
                <a:cs typeface="Times New Roman"/>
              </a:rPr>
              <a:t>tự</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mãn</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và</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các</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ý</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thức</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hệ</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nâng</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cao</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niềm</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hy</a:t>
            </a:r>
            <a:r>
              <a:rPr lang="en-US" sz="4000" dirty="0" smtClean="0">
                <a:solidFill>
                  <a:srgbClr val="000090"/>
                </a:solidFill>
                <a:latin typeface="Times New Roman"/>
                <a:cs typeface="Times New Roman"/>
              </a:rPr>
              <a:t> </a:t>
            </a:r>
            <a:r>
              <a:rPr lang="en-US" sz="4000" dirty="0" err="1" smtClean="0">
                <a:solidFill>
                  <a:srgbClr val="000090"/>
                </a:solidFill>
                <a:latin typeface="Times New Roman"/>
                <a:cs typeface="Times New Roman"/>
              </a:rPr>
              <a:t>vọng</a:t>
            </a:r>
            <a:r>
              <a:rPr lang="en-US" sz="4000" dirty="0" smtClean="0">
                <a:solidFill>
                  <a:srgbClr val="000090"/>
                </a:solidFill>
                <a:latin typeface="Times New Roman"/>
                <a:cs typeface="Times New Roman"/>
              </a:rPr>
              <a:t>.</a:t>
            </a:r>
            <a:r>
              <a:rPr lang="en-GB" sz="4000" dirty="0" smtClean="0">
                <a:solidFill>
                  <a:srgbClr val="000090"/>
                </a:solidFill>
                <a:latin typeface="Times New Roman"/>
                <a:cs typeface="Times New Roman"/>
              </a:rPr>
              <a:t> </a:t>
            </a:r>
            <a:endParaRPr lang="en-US" sz="4000" dirty="0">
              <a:solidFill>
                <a:srgbClr val="000090"/>
              </a:solidFill>
              <a:latin typeface="Times New Roman"/>
              <a:cs typeface="Times New Roman"/>
            </a:endParaRPr>
          </a:p>
        </p:txBody>
      </p:sp>
    </p:spTree>
    <p:extLst>
      <p:ext uri="{BB962C8B-B14F-4D97-AF65-F5344CB8AC3E}">
        <p14:creationId xmlns:p14="http://schemas.microsoft.com/office/powerpoint/2010/main" val="258006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8F51B1-1EBC-CE43-976D-407EE3EFF31A}"/>
              </a:ext>
            </a:extLst>
          </p:cNvPr>
          <p:cNvSpPr>
            <a:spLocks noGrp="1"/>
          </p:cNvSpPr>
          <p:nvPr>
            <p:ph type="title"/>
          </p:nvPr>
        </p:nvSpPr>
        <p:spPr/>
        <p:txBody>
          <a:bodyPr/>
          <a:lstStyle/>
          <a:p>
            <a:endParaRPr lang="en-US"/>
          </a:p>
        </p:txBody>
      </p:sp>
      <p:sp>
        <p:nvSpPr>
          <p:cNvPr id="3" name="Subtitle 2">
            <a:extLst>
              <a:ext uri="{FF2B5EF4-FFF2-40B4-BE49-F238E27FC236}">
                <a16:creationId xmlns="" xmlns:a16="http://schemas.microsoft.com/office/drawing/2014/main" id="{6049AA16-6B29-3B41-A427-AE966F602BE1}"/>
              </a:ext>
            </a:extLst>
          </p:cNvPr>
          <p:cNvSpPr>
            <a:spLocks noGrp="1"/>
          </p:cNvSpPr>
          <p:nvPr>
            <p:ph type="subTitle" idx="1"/>
          </p:nvPr>
        </p:nvSpPr>
        <p:spPr/>
        <p:txBody>
          <a:bodyPr>
            <a:normAutofit fontScale="70000" lnSpcReduction="20000"/>
          </a:bodyPr>
          <a:lstStyle/>
          <a:p>
            <a:endParaRPr lang="en-US"/>
          </a:p>
        </p:txBody>
      </p:sp>
      <p:pic>
        <p:nvPicPr>
          <p:cNvPr id="4" name="Picture 3" descr="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40280" y="333137"/>
            <a:ext cx="6659152" cy="6524863"/>
          </a:xfrm>
          <a:prstGeom prst="rect">
            <a:avLst/>
          </a:prstGeom>
          <a:noFill/>
        </p:spPr>
        <p:txBody>
          <a:bodyPr wrap="square" rtlCol="0">
            <a:spAutoFit/>
          </a:bodyPr>
          <a:lstStyle/>
          <a:p>
            <a:pPr algn="just"/>
            <a:r>
              <a:rPr lang="en-US" sz="4000" dirty="0" err="1">
                <a:solidFill>
                  <a:srgbClr val="000090"/>
                </a:solidFill>
                <a:latin typeface="Times New Roman"/>
                <a:cs typeface="Times New Roman"/>
              </a:rPr>
              <a:t>Mỗi</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người</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đều</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trang</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bị</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cho</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mình</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đầy</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đủ</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những</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hành</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trang</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này</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chắc</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chắn</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Hội</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Dòng</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chúng</a:t>
            </a:r>
            <a:r>
              <a:rPr lang="en-US" sz="4000" dirty="0">
                <a:solidFill>
                  <a:srgbClr val="000090"/>
                </a:solidFill>
                <a:latin typeface="Times New Roman"/>
                <a:cs typeface="Times New Roman"/>
              </a:rPr>
              <a:t> ta </a:t>
            </a:r>
            <a:r>
              <a:rPr lang="en-US" sz="4000" dirty="0" err="1">
                <a:solidFill>
                  <a:srgbClr val="000090"/>
                </a:solidFill>
                <a:latin typeface="Times New Roman"/>
                <a:cs typeface="Times New Roman"/>
              </a:rPr>
              <a:t>sẽ</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đi</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đúng</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với</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Thiên</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ý</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và</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Hội</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thánh</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sẽ</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thật</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sự</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là</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một</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Hội</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thánh</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hiệp</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hành</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theo</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ý</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Thiên</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Chúa</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và</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là</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một</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nhân</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chứng</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sống</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động</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cho</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sự</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hiện</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diện</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và</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hoạt</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động</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của</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Chúa</a:t>
            </a:r>
            <a:r>
              <a:rPr lang="en-US" sz="4000" dirty="0">
                <a:solidFill>
                  <a:srgbClr val="000090"/>
                </a:solidFill>
                <a:latin typeface="Times New Roman"/>
                <a:cs typeface="Times New Roman"/>
              </a:rPr>
              <a:t> Ba </a:t>
            </a:r>
            <a:r>
              <a:rPr lang="en-US" sz="4000" dirty="0" err="1">
                <a:solidFill>
                  <a:srgbClr val="000090"/>
                </a:solidFill>
                <a:latin typeface="Times New Roman"/>
                <a:cs typeface="Times New Roman"/>
              </a:rPr>
              <a:t>Ngôi</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trên</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trần</a:t>
            </a:r>
            <a:r>
              <a:rPr lang="en-US" sz="4000" dirty="0">
                <a:solidFill>
                  <a:srgbClr val="000090"/>
                </a:solidFill>
                <a:latin typeface="Times New Roman"/>
                <a:cs typeface="Times New Roman"/>
              </a:rPr>
              <a:t> </a:t>
            </a:r>
            <a:r>
              <a:rPr lang="en-US" sz="4000" dirty="0" err="1">
                <a:solidFill>
                  <a:srgbClr val="000090"/>
                </a:solidFill>
                <a:latin typeface="Times New Roman"/>
                <a:cs typeface="Times New Roman"/>
              </a:rPr>
              <a:t>gian</a:t>
            </a:r>
            <a:r>
              <a:rPr lang="en-US" sz="4000" dirty="0">
                <a:solidFill>
                  <a:srgbClr val="000090"/>
                </a:solidFill>
                <a:latin typeface="Times New Roman"/>
                <a:cs typeface="Times New Roman"/>
              </a:rPr>
              <a:t>.</a:t>
            </a:r>
            <a:endParaRPr lang="en-GB" sz="4000" dirty="0">
              <a:solidFill>
                <a:srgbClr val="000090"/>
              </a:solidFill>
              <a:latin typeface="Times New Roman"/>
              <a:cs typeface="Times New Roman"/>
            </a:endParaRPr>
          </a:p>
          <a:p>
            <a:endParaRPr lang="en-US" dirty="0"/>
          </a:p>
        </p:txBody>
      </p:sp>
    </p:spTree>
    <p:extLst>
      <p:ext uri="{BB962C8B-B14F-4D97-AF65-F5344CB8AC3E}">
        <p14:creationId xmlns:p14="http://schemas.microsoft.com/office/powerpoint/2010/main" val="1815459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0" y="0"/>
            <a:ext cx="10319657" cy="707886"/>
          </a:xfrm>
          <a:prstGeom prst="rect">
            <a:avLst/>
          </a:prstGeom>
          <a:noFill/>
        </p:spPr>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 </a:t>
            </a:r>
            <a:r>
              <a:rPr lang="en-US" sz="4000" b="1" dirty="0" smtClean="0">
                <a:solidFill>
                  <a:srgbClr val="FF0000"/>
                </a:solidFill>
                <a:latin typeface="Times New Roman" panose="02020603050405020304" pitchFamily="18" charset="0"/>
                <a:cs typeface="Times New Roman" panose="02020603050405020304" pitchFamily="18" charset="0"/>
              </a:rPr>
              <a:t>II. </a:t>
            </a:r>
            <a:r>
              <a:rPr lang="en-US" sz="4000" b="1" dirty="0" err="1" smtClean="0">
                <a:solidFill>
                  <a:srgbClr val="FF0000"/>
                </a:solidFill>
                <a:latin typeface="Times New Roman" panose="02020603050405020304" pitchFamily="18" charset="0"/>
                <a:cs typeface="Times New Roman" panose="02020603050405020304" pitchFamily="18" charset="0"/>
              </a:rPr>
              <a:t>Lắng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nghe</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Lời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Chúa</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761362"/>
            <a:ext cx="12192000" cy="7294305"/>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 1. </a:t>
            </a:r>
            <a:r>
              <a:rPr lang="en-US" sz="3600" b="1" dirty="0" err="1" smtClean="0">
                <a:latin typeface="Times New Roman" panose="02020603050405020304" pitchFamily="18" charset="0"/>
                <a:cs typeface="Times New Roman" panose="02020603050405020304" pitchFamily="18" charset="0"/>
              </a:rPr>
              <a:t>Lời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Chúa</a:t>
            </a:r>
            <a:r>
              <a:rPr lang="en-US" sz="3600" b="1" dirty="0" smtClean="0">
                <a:latin typeface="Times New Roman" panose="02020603050405020304" pitchFamily="18" charset="0"/>
                <a:cs typeface="Times New Roman" panose="02020603050405020304" pitchFamily="18" charset="0"/>
              </a:rPr>
              <a:t>: 1Cr 12, 4-6.12-13</a:t>
            </a:r>
          </a:p>
          <a:p>
            <a:pPr algn="just"/>
            <a:r>
              <a:rPr lang="en-US" sz="3600" b="1" i="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sủng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Kitô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dầu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Do </a:t>
            </a:r>
            <a:r>
              <a:rPr lang="en-US" sz="3600" dirty="0" err="1">
                <a:latin typeface="Times New Roman" panose="02020603050405020304" pitchFamily="18" charset="0"/>
                <a:cs typeface="Times New Roman" panose="02020603050405020304" pitchFamily="18" charset="0"/>
              </a:rPr>
              <a:t>Thái</a:t>
            </a:r>
            <a:r>
              <a:rPr lang="en-US" sz="3600" dirty="0">
                <a:latin typeface="Times New Roman" panose="02020603050405020304" pitchFamily="18" charset="0"/>
                <a:cs typeface="Times New Roman" panose="02020603050405020304" pitchFamily="18" charset="0"/>
              </a:rPr>
              <a:t> hay </a:t>
            </a:r>
            <a:r>
              <a:rPr lang="en-US" sz="3600" dirty="0" err="1">
                <a:latin typeface="Times New Roman" panose="02020603050405020304" pitchFamily="18" charset="0"/>
                <a:cs typeface="Times New Roman" panose="02020603050405020304" pitchFamily="18" charset="0"/>
              </a:rPr>
              <a:t>Hy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lệ</a:t>
            </a:r>
            <a:r>
              <a:rPr lang="en-US" sz="3600" dirty="0">
                <a:latin typeface="Times New Roman" panose="02020603050405020304" pitchFamily="18" charset="0"/>
                <a:cs typeface="Times New Roman" panose="02020603050405020304" pitchFamily="18" charset="0"/>
              </a:rPr>
              <a:t> hay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do,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đều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chịu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phép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rửa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54774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8999580"/>
          </a:xfrm>
          <a:prstGeom prst="rect">
            <a:avLst/>
          </a:prstGeom>
          <a:noFill/>
        </p:spPr>
        <p:txBody>
          <a:bodyPr wrap="square" rtlCol="0">
            <a:spAutoFit/>
          </a:bodyPr>
          <a:lstStyle/>
          <a:p>
            <a:pPr algn="just"/>
            <a:r>
              <a:rPr lang="en-US" sz="4000" b="1" i="1" dirty="0" smtClean="0">
                <a:latin typeface="Times New Roman" panose="02020603050405020304" pitchFamily="18" charset="0"/>
                <a:cs typeface="Times New Roman" panose="02020603050405020304" pitchFamily="18" charset="0"/>
              </a:rPr>
              <a:t>2. </a:t>
            </a:r>
            <a:r>
              <a:rPr lang="en-US" sz="4000" b="1" i="1" dirty="0" err="1" smtClean="0">
                <a:latin typeface="Times New Roman" panose="02020603050405020304" pitchFamily="18" charset="0"/>
                <a:cs typeface="Times New Roman" panose="02020603050405020304" pitchFamily="18" charset="0"/>
              </a:rPr>
              <a:t>Gợi</a:t>
            </a:r>
            <a:r>
              <a:rPr lang="en-US" sz="4000" b="1" i="1" dirty="0" smtClean="0">
                <a:latin typeface="Times New Roman" panose="02020603050405020304" pitchFamily="18" charset="0"/>
                <a:cs typeface="Times New Roman" panose="02020603050405020304" pitchFamily="18" charset="0"/>
              </a:rPr>
              <a:t> </a:t>
            </a:r>
            <a:r>
              <a:rPr lang="en-US" sz="4000" b="1" i="1" dirty="0">
                <a:latin typeface="Times New Roman" panose="02020603050405020304" pitchFamily="18" charset="0"/>
                <a:cs typeface="Times New Roman" panose="02020603050405020304" pitchFamily="18" charset="0"/>
              </a:rPr>
              <a:t>ý </a:t>
            </a:r>
            <a:r>
              <a:rPr lang="en-US" sz="4000" b="1" i="1" dirty="0" err="1">
                <a:latin typeface="Times New Roman" panose="02020603050405020304" pitchFamily="18" charset="0"/>
                <a:cs typeface="Times New Roman" panose="02020603050405020304" pitchFamily="18" charset="0"/>
              </a:rPr>
              <a:t>suy</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niệm</a:t>
            </a:r>
            <a:r>
              <a:rPr lang="en-US" sz="4000" i="1"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a:p>
            <a:pPr algn="just"/>
            <a:r>
              <a:rPr lang="en-US" sz="4000" i="1" dirty="0" err="1">
                <a:latin typeface="Times New Roman" panose="02020603050405020304" pitchFamily="18" charset="0"/>
                <a:cs typeface="Times New Roman" panose="02020603050405020304" pitchFamily="18" charset="0"/>
              </a:rPr>
              <a:t>Tất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cả</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mọi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Kitô</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hữu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dù</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nhiều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và</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dạng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nhưng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hiệp</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thông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sâu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xa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với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nhau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vì</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có</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chung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một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sự</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sống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thần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linh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và</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làm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nên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một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Hội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Thánh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duy</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nhất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Tất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cả</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mọi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Kitô</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hữu</a:t>
            </a:r>
            <a:r>
              <a:rPr lang="en-US" sz="4000" i="1" dirty="0">
                <a:latin typeface="Times New Roman" panose="02020603050405020304" pitchFamily="18" charset="0"/>
                <a:cs typeface="Times New Roman" panose="02020603050405020304" pitchFamily="18" charset="0"/>
              </a:rPr>
              <a:t>, do </a:t>
            </a:r>
            <a:r>
              <a:rPr lang="en-US" sz="4000" i="1" dirty="0" err="1">
                <a:latin typeface="Times New Roman" panose="02020603050405020304" pitchFamily="18" charset="0"/>
                <a:cs typeface="Times New Roman" panose="02020603050405020304" pitchFamily="18" charset="0"/>
              </a:rPr>
              <a:t>việc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lãnh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nhận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bí</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tích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rửa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tội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dù</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là</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giáo</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sĩ</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sĩ</a:t>
            </a:r>
            <a:r>
              <a:rPr lang="en-US" sz="4000" i="1" dirty="0">
                <a:latin typeface="Times New Roman" panose="02020603050405020304" pitchFamily="18" charset="0"/>
                <a:cs typeface="Times New Roman" panose="02020603050405020304" pitchFamily="18" charset="0"/>
              </a:rPr>
              <a:t> hay </a:t>
            </a:r>
            <a:r>
              <a:rPr lang="en-US" sz="4000" i="1" dirty="0" err="1">
                <a:latin typeface="Times New Roman" panose="02020603050405020304" pitchFamily="18" charset="0"/>
                <a:cs typeface="Times New Roman" panose="02020603050405020304" pitchFamily="18" charset="0"/>
              </a:rPr>
              <a:t>giáo</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dân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khác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nhau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về</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chức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năng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nhưng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xét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về</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phẩm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giá</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thì</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tất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cả</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đều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bình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đẳng</a:t>
            </a:r>
            <a:r>
              <a:rPr lang="en-US" sz="4000" i="1" dirty="0">
                <a:latin typeface="Times New Roman" panose="02020603050405020304" pitchFamily="18" charset="0"/>
                <a:cs typeface="Times New Roman" panose="02020603050405020304" pitchFamily="18" charset="0"/>
              </a:rPr>
              <a:t> (x. LG 32). </a:t>
            </a:r>
            <a:r>
              <a:rPr lang="en-US" sz="4000" i="1" dirty="0" err="1">
                <a:latin typeface="Times New Roman" panose="02020603050405020304" pitchFamily="18" charset="0"/>
                <a:cs typeface="Times New Roman" panose="02020603050405020304" pitchFamily="18" charset="0"/>
              </a:rPr>
              <a:t>Để</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có</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sự</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hiệp</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thông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luôn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phải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giữ</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hai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điều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tôn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trọng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sự</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khác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biệt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và</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duy</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trì</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hợp</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nhất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Sự</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hiệp</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thông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là</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phẩm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tính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thiết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yếu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và</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là</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tiêu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chuẩn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hàng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đầu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để</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đánh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giá</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mọi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sinh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hoạt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trong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Hội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Thánh</a:t>
            </a:r>
            <a:r>
              <a:rPr lang="en-US" sz="4000" i="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algn="just">
              <a:lnSpc>
                <a:spcPct val="130000"/>
              </a:lnSpc>
            </a:pPr>
            <a:endParaRPr lang="en-US" sz="4000" dirty="0" smtClean="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lnSpc>
                <a:spcPct val="130000"/>
              </a:lnSpc>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6969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0" y="627437"/>
            <a:ext cx="10319657" cy="1323439"/>
          </a:xfrm>
          <a:prstGeom prst="rect">
            <a:avLst/>
          </a:prstGeom>
          <a:noFill/>
        </p:spPr>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 III. </a:t>
            </a:r>
            <a:r>
              <a:rPr lang="en-US" sz="4000" b="1" dirty="0" err="1" smtClean="0">
                <a:latin typeface="Times New Roman" panose="02020603050405020304" pitchFamily="18" charset="0"/>
                <a:cs typeface="Times New Roman" panose="02020603050405020304" pitchFamily="18" charset="0"/>
              </a:rPr>
              <a:t>Các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Câu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Hỏi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Thỉnh</a:t>
            </a:r>
            <a:r>
              <a:rPr lang="en-US" sz="4000" b="1" dirty="0" smtClean="0">
                <a:latin typeface="Times New Roman" panose="02020603050405020304" pitchFamily="18" charset="0"/>
                <a:cs typeface="Times New Roman" panose="02020603050405020304" pitchFamily="18" charset="0"/>
              </a:rPr>
              <a:t> Ý</a:t>
            </a:r>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43953" y="1831552"/>
            <a:ext cx="10314822" cy="2811026"/>
          </a:xfrm>
          <a:prstGeom prst="rect">
            <a:avLst/>
          </a:prstGeom>
          <a:noFill/>
        </p:spPr>
        <p:txBody>
          <a:bodyPr wrap="square" rtlCol="0">
            <a:spAutoFit/>
          </a:bodyPr>
          <a:lstStyle/>
          <a:p>
            <a:pPr algn="just">
              <a:lnSpc>
                <a:spcPct val="150000"/>
              </a:lnSpc>
            </a:pPr>
            <a:r>
              <a:rPr lang="en-US" sz="4000" b="1" dirty="0" smtClean="0">
                <a:latin typeface="Times New Roman" panose="02020603050405020304" pitchFamily="18" charset="0"/>
                <a:cs typeface="Times New Roman" panose="02020603050405020304" pitchFamily="18" charset="0"/>
              </a:rPr>
              <a:t> </a:t>
            </a:r>
            <a:r>
              <a:rPr lang="en-US" sz="4000" b="1" i="1"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a:t>
            </a:r>
            <a:r>
              <a:rPr lang="en-US" sz="4000" i="1" dirty="0" err="1" smtClean="0">
                <a:latin typeface="Times New Roman" panose="02020603050405020304" pitchFamily="18" charset="0"/>
                <a:cs typeface="Times New Roman" panose="02020603050405020304" pitchFamily="18" charset="0"/>
              </a:rPr>
              <a:t>Sau</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khi</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đọc</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xong</a:t>
            </a:r>
            <a:r>
              <a:rPr lang="en-US" sz="4000" i="1" dirty="0" smtClean="0">
                <a:latin typeface="Times New Roman" panose="02020603050405020304" pitchFamily="18" charset="0"/>
                <a:cs typeface="Times New Roman" panose="02020603050405020304" pitchFamily="18" charset="0"/>
              </a:rPr>
              <a:t> </a:t>
            </a:r>
            <a:r>
              <a:rPr lang="vi-VN" sz="4000" i="1" dirty="0">
                <a:latin typeface="Times New Roman" panose="02020603050405020304" pitchFamily="18" charset="0"/>
                <a:cs typeface="Times New Roman" panose="02020603050405020304" pitchFamily="18" charset="0"/>
              </a:rPr>
              <a:t>câu hỏi, cộng đoàn thinh lặng 3-5 phút để lắng nghe tiếng Chúa Thánh Thần dạy bảo, rồi mỗi người chia sẻ điều muốn nói)</a:t>
            </a:r>
            <a:r>
              <a:rPr lang="en-US" sz="4000" i="1"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095794"/>
      </p:ext>
    </p:extLst>
  </p:cSld>
  <p:clrMapOvr>
    <a:masterClrMapping/>
  </p:clrMapOvr>
  <p:transition xmlns:p14="http://schemas.microsoft.com/office/powerpoint/2010/main" spd="med">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ppt_w*0.70"/>
                                          </p:val>
                                        </p:tav>
                                        <p:tav tm="100000">
                                          <p:val>
                                            <p:strVal val="#ppt_w"/>
                                          </p:val>
                                        </p:tav>
                                      </p:tavLst>
                                    </p:anim>
                                    <p:anim calcmode="lin" valueType="num">
                                      <p:cBhvr>
                                        <p:cTn id="8" dur="750" fill="hold"/>
                                        <p:tgtEl>
                                          <p:spTgt spid="5"/>
                                        </p:tgtEl>
                                        <p:attrNameLst>
                                          <p:attrName>ppt_h</p:attrName>
                                        </p:attrNameLst>
                                      </p:cBhvr>
                                      <p:tavLst>
                                        <p:tav tm="0">
                                          <p:val>
                                            <p:strVal val="#ppt_h"/>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plus(in)">
                                      <p:cBhvr>
                                        <p:cTn id="14"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652184" y="1680585"/>
            <a:ext cx="10915521" cy="1887696"/>
          </a:xfrm>
          <a:prstGeom prst="rect">
            <a:avLst/>
          </a:prstGeom>
          <a:noFill/>
        </p:spPr>
        <p:txBody>
          <a:bodyPr wrap="square" rtlCol="0">
            <a:spAutoFit/>
          </a:bodyPr>
          <a:lstStyle/>
          <a:p>
            <a:pPr algn="just">
              <a:lnSpc>
                <a:spcPct val="150000"/>
              </a:lnSpc>
            </a:pP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i="1" dirty="0" smtClean="0">
                <a:solidFill>
                  <a:srgbClr val="002060"/>
                </a:solidFill>
                <a:latin typeface="Times New Roman" panose="02020603050405020304" pitchFamily="18" charset="0"/>
                <a:cs typeface="Times New Roman" panose="02020603050405020304" pitchFamily="18" charset="0"/>
              </a:rPr>
              <a:t> </a:t>
            </a:r>
            <a:r>
              <a:rPr lang="vi-VN" sz="4000" dirty="0">
                <a:solidFill>
                  <a:srgbClr val="002060"/>
                </a:solidFill>
                <a:latin typeface="Times New Roman" panose="02020603050405020304" pitchFamily="18" charset="0"/>
                <a:cs typeface="Times New Roman" panose="02020603050405020304" pitchFamily="18" charset="0"/>
              </a:rPr>
              <a:t>“</a:t>
            </a:r>
            <a:r>
              <a:rPr lang="vi-VN" sz="4000" i="1" dirty="0">
                <a:solidFill>
                  <a:srgbClr val="002060"/>
                </a:solidFill>
                <a:latin typeface="Times New Roman" panose="02020603050405020304" pitchFamily="18" charset="0"/>
                <a:cs typeface="Times New Roman" panose="02020603050405020304" pitchFamily="18" charset="0"/>
              </a:rPr>
              <a:t>Trong Giáo hội và ngoài xã hội, chúng ta sát cánh bên nhau trên cùng một nẻo đường”.</a:t>
            </a:r>
            <a:r>
              <a:rPr lang="vi-VN" sz="4000" dirty="0">
                <a:solidFill>
                  <a:srgbClr val="002060"/>
                </a:solidFill>
                <a:latin typeface="Times New Roman" panose="02020603050405020304" pitchFamily="18" charset="0"/>
                <a:cs typeface="Times New Roman" panose="02020603050405020304" pitchFamily="18" charset="0"/>
              </a:rPr>
              <a:t> </a:t>
            </a:r>
            <a:endParaRPr lang="en-US" sz="4000"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43952" y="941741"/>
            <a:ext cx="9504342"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 1. </a:t>
            </a:r>
            <a:r>
              <a:rPr lang="en-US" sz="4000" b="1" dirty="0" err="1" smtClean="0">
                <a:solidFill>
                  <a:srgbClr val="FF0000"/>
                </a:solidFill>
                <a:latin typeface="Times New Roman" panose="02020603050405020304" pitchFamily="18" charset="0"/>
                <a:cs typeface="Times New Roman" panose="02020603050405020304" pitchFamily="18" charset="0"/>
              </a:rPr>
              <a:t>Đồng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Hành</a:t>
            </a:r>
            <a:r>
              <a:rPr lang="en-US" sz="4000" b="1" dirty="0" smtClean="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mj-lt"/>
              </a:rPr>
              <a:t>(Mc 6, 45-52; Lc 24, 13-33</a:t>
            </a:r>
            <a:r>
              <a:rPr lang="vi-VN" sz="3200" dirty="0" smtClean="0">
                <a:solidFill>
                  <a:srgbClr val="FF0000"/>
                </a:solidFill>
                <a:latin typeface="+mj-lt"/>
              </a:rPr>
              <a:t>)</a:t>
            </a:r>
            <a:endParaRPr lang="en-US" sz="320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1782997078"/>
      </p:ext>
    </p:extLst>
  </p:cSld>
  <p:clrMapOvr>
    <a:masterClrMapping/>
  </p:clrMapOvr>
  <mc:AlternateContent xmlns:mc="http://schemas.openxmlformats.org/markup-compatibility/2006" xmlns:p14="http://schemas.microsoft.com/office/powerpoint/2010/main">
    <mc:Choice Requires="p14">
      <p:transition spd="med">
        <p14:honeycomb/>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strVal val="#ppt_w*0.70"/>
                                          </p:val>
                                        </p:tav>
                                        <p:tav tm="100000">
                                          <p:val>
                                            <p:strVal val="#ppt_w"/>
                                          </p:val>
                                        </p:tav>
                                      </p:tavLst>
                                    </p:anim>
                                    <p:anim calcmode="lin" valueType="num">
                                      <p:cBhvr>
                                        <p:cTn id="13" dur="750" fill="hold"/>
                                        <p:tgtEl>
                                          <p:spTgt spid="6"/>
                                        </p:tgtEl>
                                        <p:attrNameLst>
                                          <p:attrName>ppt_h</p:attrName>
                                        </p:attrNameLst>
                                      </p:cBhvr>
                                      <p:tavLst>
                                        <p:tav tm="0">
                                          <p:val>
                                            <p:strVal val="#ppt_h"/>
                                          </p:val>
                                        </p:tav>
                                        <p:tav tm="100000">
                                          <p:val>
                                            <p:strVal val="#ppt_h"/>
                                          </p:val>
                                        </p:tav>
                                      </p:tavLst>
                                    </p:anim>
                                    <p:animEffect transition="in" filter="fade">
                                      <p:cBhvr>
                                        <p:cTn id="14"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1102" y="140609"/>
            <a:ext cx="4629388"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000" b="1" dirty="0" smtClean="0">
                <a:latin typeface="Times New Roman" panose="02020603050405020304" pitchFamily="18" charset="0"/>
                <a:cs typeface="Times New Roman" panose="02020603050405020304" pitchFamily="18" charset="0"/>
              </a:rPr>
              <a:t> 1. </a:t>
            </a:r>
            <a:r>
              <a:rPr lang="en-US" sz="4000" b="1" dirty="0" err="1" smtClean="0">
                <a:latin typeface="Times New Roman" panose="02020603050405020304" pitchFamily="18" charset="0"/>
                <a:cs typeface="Times New Roman" panose="02020603050405020304" pitchFamily="18" charset="0"/>
              </a:rPr>
              <a:t>Đồng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Hành</a:t>
            </a:r>
            <a:endParaRPr lang="en-US" sz="3200" dirty="0">
              <a:latin typeface="+mj-lt"/>
              <a:cs typeface="Times New Roman" panose="02020603050405020304" pitchFamily="18" charset="0"/>
            </a:endParaRPr>
          </a:p>
        </p:txBody>
      </p:sp>
      <p:sp>
        <p:nvSpPr>
          <p:cNvPr id="8" name="TextBox 7"/>
          <p:cNvSpPr txBox="1"/>
          <p:nvPr/>
        </p:nvSpPr>
        <p:spPr>
          <a:xfrm>
            <a:off x="1641987" y="1318053"/>
            <a:ext cx="10200322" cy="249299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lnSpc>
                <a:spcPct val="130000"/>
              </a:lnSpc>
            </a:pPr>
            <a:r>
              <a:rPr lang="en-US" sz="4000" b="1" dirty="0" smtClean="0">
                <a:latin typeface="Times New Roman" panose="02020603050405020304" pitchFamily="18" charset="0"/>
                <a:cs typeface="Times New Roman" panose="02020603050405020304" pitchFamily="18" charset="0"/>
              </a:rPr>
              <a:t> </a:t>
            </a:r>
            <a:r>
              <a:rPr lang="en-US" sz="4000" b="1" i="1"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 Trong Hội Dòng/cộng đoàn, chúng ta có cùng đồng hành với nhau trong việc nên thánh và thi hành sứ vụ Loan Báo Tin Mừng không? </a:t>
            </a:r>
            <a:endParaRPr lang="en-US" sz="4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641988" y="4200772"/>
            <a:ext cx="10251810" cy="169277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lnSpc>
                <a:spcPct val="130000"/>
              </a:lnSpc>
            </a:pPr>
            <a:r>
              <a:rPr lang="en-US" sz="4000" b="1" dirty="0" smtClean="0">
                <a:latin typeface="Times New Roman" panose="02020603050405020304" pitchFamily="18" charset="0"/>
                <a:cs typeface="Times New Roman" panose="02020603050405020304" pitchFamily="18" charset="0"/>
              </a:rPr>
              <a:t> </a:t>
            </a:r>
            <a:r>
              <a:rPr lang="en-US" sz="4000" b="1" i="1"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Trong </a:t>
            </a:r>
            <a:r>
              <a:rPr lang="vi-VN" sz="4000" dirty="0">
                <a:latin typeface="Times New Roman" panose="02020603050405020304" pitchFamily="18" charset="0"/>
                <a:cs typeface="Times New Roman" panose="02020603050405020304" pitchFamily="18" charset="0"/>
              </a:rPr>
              <a:t>Giáo hội và ngoài xã hội, ai là những người cùng đồng hành với người tu sĩ chúng ta</a:t>
            </a:r>
            <a:r>
              <a:rPr lang="vi-VN"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cxnSp>
        <p:nvCxnSpPr>
          <p:cNvPr id="10" name="Elbow Connector 9"/>
          <p:cNvCxnSpPr>
            <a:endCxn id="9" idx="1"/>
          </p:cNvCxnSpPr>
          <p:nvPr/>
        </p:nvCxnSpPr>
        <p:spPr>
          <a:xfrm rot="16200000" flipH="1">
            <a:off x="-948957" y="2456213"/>
            <a:ext cx="4198664" cy="983226"/>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Elbow Connector 12"/>
          <p:cNvCxnSpPr/>
          <p:nvPr/>
        </p:nvCxnSpPr>
        <p:spPr>
          <a:xfrm rot="16200000" flipH="1">
            <a:off x="247281" y="1265178"/>
            <a:ext cx="1828800" cy="1005840"/>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6064312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Left)">
                                      <p:cBhvr>
                                        <p:cTn id="14" dur="500"/>
                                        <p:tgtEl>
                                          <p:spTgt spid="13"/>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750"/>
                                        <p:tgtEl>
                                          <p:spTgt spid="10"/>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amond(in)">
                                      <p:cBhvr>
                                        <p:cTn id="2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0263" y="-9631"/>
            <a:ext cx="5366809" cy="940653"/>
          </a:xfrm>
          <a:prstGeom prst="horizontalScroll">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000" b="1" dirty="0" smtClean="0">
                <a:latin typeface="Times New Roman" panose="02020603050405020304" pitchFamily="18" charset="0"/>
                <a:cs typeface="Times New Roman" panose="02020603050405020304" pitchFamily="18" charset="0"/>
              </a:rPr>
              <a:t> 1. </a:t>
            </a:r>
            <a:r>
              <a:rPr lang="en-US" sz="4000" b="1" dirty="0" err="1" smtClean="0">
                <a:latin typeface="Times New Roman" panose="02020603050405020304" pitchFamily="18" charset="0"/>
                <a:cs typeface="Times New Roman" panose="02020603050405020304" pitchFamily="18" charset="0"/>
              </a:rPr>
              <a:t>Đồng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Hành</a:t>
            </a:r>
            <a:endParaRPr lang="en-US" sz="4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111045" y="1146166"/>
            <a:ext cx="11080955"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4000" b="1" dirty="0" smtClean="0">
                <a:latin typeface="Times New Roman" panose="02020603050405020304" pitchFamily="18" charset="0"/>
                <a:cs typeface="Times New Roman" panose="02020603050405020304" pitchFamily="18" charset="0"/>
              </a:rPr>
              <a:t> </a:t>
            </a:r>
            <a:r>
              <a:rPr lang="en-US" sz="4000" b="1" i="1"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Chúng </a:t>
            </a:r>
            <a:r>
              <a:rPr lang="vi-VN" sz="4000" dirty="0">
                <a:latin typeface="Times New Roman" panose="02020603050405020304" pitchFamily="18" charset="0"/>
                <a:cs typeface="Times New Roman" panose="02020603050405020304" pitchFamily="18" charset="0"/>
              </a:rPr>
              <a:t>ta có những cách thế nào để đồng hành với</a:t>
            </a:r>
            <a:r>
              <a:rPr lang="vi-VN"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160288" y="2107572"/>
            <a:ext cx="96012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smtClean="0">
                <a:latin typeface="Times New Roman" panose="02020603050405020304" pitchFamily="18" charset="0"/>
                <a:cs typeface="Times New Roman" panose="02020603050405020304" pitchFamily="18" charset="0"/>
              </a:rPr>
              <a:t> </a:t>
            </a:r>
            <a:r>
              <a:rPr lang="en-US" sz="4000" b="1" i="1"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  Hàng giáo sĩ trong Giáo phận, Giáo xứ</a:t>
            </a:r>
            <a:r>
              <a:rPr lang="vi-VN"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170120" y="3030602"/>
            <a:ext cx="96012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4000" dirty="0">
                <a:latin typeface="Times New Roman" panose="02020603050405020304" pitchFamily="18" charset="0"/>
                <a:cs typeface="Times New Roman" panose="02020603050405020304" pitchFamily="18" charset="0"/>
              </a:rPr>
              <a:t>+ </a:t>
            </a:r>
            <a:r>
              <a:rPr lang="fr-FR" sz="4000" dirty="0">
                <a:latin typeface="Times New Roman" panose="02020603050405020304" pitchFamily="18" charset="0"/>
                <a:cs typeface="Times New Roman" panose="02020603050405020304" pitchFamily="18" charset="0"/>
              </a:rPr>
              <a:t>C</a:t>
            </a:r>
            <a:r>
              <a:rPr lang="vi-VN" sz="4000" dirty="0">
                <a:latin typeface="Times New Roman" panose="02020603050405020304" pitchFamily="18" charset="0"/>
                <a:cs typeface="Times New Roman" panose="02020603050405020304" pitchFamily="18" charset="0"/>
              </a:rPr>
              <a:t>ác tu sĩ và các dòng tu khác</a:t>
            </a:r>
            <a:r>
              <a:rPr lang="vi-VN"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160288" y="3992008"/>
            <a:ext cx="969264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4000" dirty="0">
                <a:latin typeface="Times New Roman" panose="02020603050405020304" pitchFamily="18" charset="0"/>
                <a:cs typeface="Times New Roman" panose="02020603050405020304" pitchFamily="18" charset="0"/>
              </a:rPr>
              <a:t>+ </a:t>
            </a:r>
            <a:r>
              <a:rPr lang="en-US" sz="4000" spc="-150" dirty="0" err="1">
                <a:latin typeface="Times New Roman" panose="02020603050405020304" pitchFamily="18" charset="0"/>
                <a:cs typeface="Times New Roman" panose="02020603050405020304" pitchFamily="18" charset="0"/>
              </a:rPr>
              <a:t>Giáo</a:t>
            </a:r>
            <a:r>
              <a:rPr lang="en-US" sz="4000" spc="-150" dirty="0">
                <a:latin typeface="Times New Roman" panose="02020603050405020304" pitchFamily="18" charset="0"/>
                <a:cs typeface="Times New Roman" panose="02020603050405020304" pitchFamily="18" charset="0"/>
              </a:rPr>
              <a:t> </a:t>
            </a:r>
            <a:r>
              <a:rPr lang="en-US" sz="4000" spc="-150" dirty="0" err="1">
                <a:latin typeface="Times New Roman" panose="02020603050405020304" pitchFamily="18" charset="0"/>
                <a:cs typeface="Times New Roman" panose="02020603050405020304" pitchFamily="18" charset="0"/>
              </a:rPr>
              <a:t>dân</a:t>
            </a:r>
            <a:r>
              <a:rPr lang="en-US" sz="4000" spc="-150" dirty="0">
                <a:latin typeface="Times New Roman" panose="02020603050405020304" pitchFamily="18" charset="0"/>
                <a:cs typeface="Times New Roman" panose="02020603050405020304" pitchFamily="18" charset="0"/>
              </a:rPr>
              <a:t> </a:t>
            </a:r>
            <a:r>
              <a:rPr lang="en-US" sz="4000" spc="-150" dirty="0" err="1">
                <a:latin typeface="Times New Roman" panose="02020603050405020304" pitchFamily="18" charset="0"/>
                <a:cs typeface="Times New Roman" panose="02020603050405020304" pitchFamily="18" charset="0"/>
              </a:rPr>
              <a:t>và</a:t>
            </a:r>
            <a:r>
              <a:rPr lang="en-US" sz="4000" spc="-150" dirty="0">
                <a:latin typeface="Times New Roman" panose="02020603050405020304" pitchFamily="18" charset="0"/>
                <a:cs typeface="Times New Roman" panose="02020603050405020304" pitchFamily="18" charset="0"/>
              </a:rPr>
              <a:t> </a:t>
            </a:r>
            <a:r>
              <a:rPr lang="en-US" sz="4000" spc="-150" dirty="0" err="1">
                <a:latin typeface="Times New Roman" panose="02020603050405020304" pitchFamily="18" charset="0"/>
                <a:cs typeface="Times New Roman" panose="02020603050405020304" pitchFamily="18" charset="0"/>
              </a:rPr>
              <a:t>những</a:t>
            </a:r>
            <a:r>
              <a:rPr lang="en-US" sz="4000" spc="-150" dirty="0">
                <a:latin typeface="Times New Roman" panose="02020603050405020304" pitchFamily="18" charset="0"/>
                <a:cs typeface="Times New Roman" panose="02020603050405020304" pitchFamily="18" charset="0"/>
              </a:rPr>
              <a:t> </a:t>
            </a:r>
            <a:r>
              <a:rPr lang="en-US" sz="4000" spc="-150" dirty="0" err="1">
                <a:latin typeface="Times New Roman" panose="02020603050405020304" pitchFamily="18" charset="0"/>
                <a:cs typeface="Times New Roman" panose="02020603050405020304" pitchFamily="18" charset="0"/>
              </a:rPr>
              <a:t>người</a:t>
            </a:r>
            <a:r>
              <a:rPr lang="en-US" sz="4000" spc="-150" dirty="0">
                <a:latin typeface="Times New Roman" panose="02020603050405020304" pitchFamily="18" charset="0"/>
                <a:cs typeface="Times New Roman" panose="02020603050405020304" pitchFamily="18" charset="0"/>
              </a:rPr>
              <a:t> </a:t>
            </a:r>
            <a:r>
              <a:rPr lang="en-US" sz="4000" spc="-150" dirty="0" err="1">
                <a:latin typeface="Times New Roman" panose="02020603050405020304" pitchFamily="18" charset="0"/>
                <a:cs typeface="Times New Roman" panose="02020603050405020304" pitchFamily="18" charset="0"/>
              </a:rPr>
              <a:t>lương</a:t>
            </a:r>
            <a:r>
              <a:rPr lang="en-US" sz="4000" spc="-150" dirty="0">
                <a:latin typeface="Times New Roman" panose="02020603050405020304" pitchFamily="18" charset="0"/>
                <a:cs typeface="Times New Roman" panose="02020603050405020304" pitchFamily="18" charset="0"/>
              </a:rPr>
              <a:t> </a:t>
            </a:r>
            <a:r>
              <a:rPr lang="en-US" sz="4000" spc="-150" dirty="0" err="1">
                <a:latin typeface="Times New Roman" panose="02020603050405020304" pitchFamily="18" charset="0"/>
                <a:cs typeface="Times New Roman" panose="02020603050405020304" pitchFamily="18" charset="0"/>
              </a:rPr>
              <a:t>dân</a:t>
            </a:r>
            <a:r>
              <a:rPr lang="en-US" sz="4000" spc="-150" dirty="0">
                <a:latin typeface="Times New Roman" panose="02020603050405020304" pitchFamily="18" charset="0"/>
                <a:cs typeface="Times New Roman" panose="02020603050405020304" pitchFamily="18" charset="0"/>
              </a:rPr>
              <a:t> </a:t>
            </a:r>
            <a:r>
              <a:rPr lang="en-US" sz="4000" spc="-150" dirty="0" err="1">
                <a:latin typeface="Times New Roman" panose="02020603050405020304" pitchFamily="18" charset="0"/>
                <a:cs typeface="Times New Roman" panose="02020603050405020304" pitchFamily="18" charset="0"/>
              </a:rPr>
              <a:t>lân</a:t>
            </a:r>
            <a:r>
              <a:rPr lang="en-US" sz="4000" spc="-150" dirty="0">
                <a:latin typeface="Times New Roman" panose="02020603050405020304" pitchFamily="18" charset="0"/>
                <a:cs typeface="Times New Roman" panose="02020603050405020304" pitchFamily="18" charset="0"/>
              </a:rPr>
              <a:t> </a:t>
            </a:r>
            <a:r>
              <a:rPr lang="en-US" sz="4000" spc="-150" dirty="0" err="1">
                <a:latin typeface="Times New Roman" panose="02020603050405020304" pitchFamily="18" charset="0"/>
                <a:cs typeface="Times New Roman" panose="02020603050405020304" pitchFamily="18" charset="0"/>
              </a:rPr>
              <a:t>cận</a:t>
            </a:r>
            <a:r>
              <a:rPr lang="en-US" sz="4000" spc="-150" dirty="0" smtClean="0">
                <a:latin typeface="Times New Roman" panose="02020603050405020304" pitchFamily="18" charset="0"/>
                <a:cs typeface="Times New Roman" panose="02020603050405020304" pitchFamily="18" charset="0"/>
              </a:rPr>
              <a:t>?</a:t>
            </a:r>
            <a:endParaRPr lang="en-US" sz="4000" spc="-15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111044" y="5307357"/>
            <a:ext cx="11080955" cy="132343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4000" dirty="0">
                <a:latin typeface="Times New Roman" panose="02020603050405020304" pitchFamily="18" charset="0"/>
                <a:cs typeface="Times New Roman" panose="02020603050405020304" pitchFamily="18" charset="0"/>
              </a:rPr>
              <a:t>- Những ai đang xa cách chúng ta, ít được chúng ta quan tâm</a:t>
            </a:r>
            <a:r>
              <a:rPr lang="vi-VN"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cxnSp>
        <p:nvCxnSpPr>
          <p:cNvPr id="17" name="Elbow Connector 16"/>
          <p:cNvCxnSpPr/>
          <p:nvPr/>
        </p:nvCxnSpPr>
        <p:spPr>
          <a:xfrm rot="16200000" flipH="1">
            <a:off x="-1694539" y="3125583"/>
            <a:ext cx="5120640" cy="548640"/>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 name="Elbow Connector 17"/>
          <p:cNvCxnSpPr/>
          <p:nvPr/>
        </p:nvCxnSpPr>
        <p:spPr>
          <a:xfrm rot="16200000" flipH="1">
            <a:off x="505700" y="931023"/>
            <a:ext cx="731520" cy="548640"/>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Elbow Connector 13"/>
          <p:cNvCxnSpPr/>
          <p:nvPr/>
        </p:nvCxnSpPr>
        <p:spPr>
          <a:xfrm rot="16200000" flipH="1">
            <a:off x="1578120" y="1910517"/>
            <a:ext cx="640080" cy="548640"/>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 name="Elbow Connector 14"/>
          <p:cNvCxnSpPr/>
          <p:nvPr/>
        </p:nvCxnSpPr>
        <p:spPr>
          <a:xfrm rot="16200000" flipH="1">
            <a:off x="1166640" y="2348938"/>
            <a:ext cx="1463040" cy="548640"/>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Elbow Connector 15"/>
          <p:cNvCxnSpPr/>
          <p:nvPr/>
        </p:nvCxnSpPr>
        <p:spPr>
          <a:xfrm rot="16200000" flipH="1">
            <a:off x="656445" y="2846071"/>
            <a:ext cx="2468880" cy="548640"/>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1005437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75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7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750"/>
                                        <p:tgtEl>
                                          <p:spTgt spid="1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75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trips(downLeft)">
                                      <p:cBhvr>
                                        <p:cTn id="31" dur="500"/>
                                        <p:tgtEl>
                                          <p:spTgt spid="16"/>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trips(down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750" fill="hold"/>
                                        <p:tgtEl>
                                          <p:spTgt spid="17"/>
                                        </p:tgtEl>
                                        <p:attrNameLst>
                                          <p:attrName>ppt_w</p:attrName>
                                        </p:attrNameLst>
                                      </p:cBhvr>
                                      <p:tavLst>
                                        <p:tav tm="0">
                                          <p:val>
                                            <p:strVal val="#ppt_w*0.70"/>
                                          </p:val>
                                        </p:tav>
                                        <p:tav tm="100000">
                                          <p:val>
                                            <p:strVal val="#ppt_w"/>
                                          </p:val>
                                        </p:tav>
                                      </p:tavLst>
                                    </p:anim>
                                    <p:anim calcmode="lin" valueType="num">
                                      <p:cBhvr>
                                        <p:cTn id="40" dur="750" fill="hold"/>
                                        <p:tgtEl>
                                          <p:spTgt spid="17"/>
                                        </p:tgtEl>
                                        <p:attrNameLst>
                                          <p:attrName>ppt_h</p:attrName>
                                        </p:attrNameLst>
                                      </p:cBhvr>
                                      <p:tavLst>
                                        <p:tav tm="0">
                                          <p:val>
                                            <p:strVal val="#ppt_h"/>
                                          </p:val>
                                        </p:tav>
                                        <p:tav tm="100000">
                                          <p:val>
                                            <p:strVal val="#ppt_h"/>
                                          </p:val>
                                        </p:tav>
                                      </p:tavLst>
                                    </p:anim>
                                    <p:animEffect transition="in" filter="fade">
                                      <p:cBhvr>
                                        <p:cTn id="41" dur="750"/>
                                        <p:tgtEl>
                                          <p:spTgt spid="17"/>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750" fill="hold"/>
                                        <p:tgtEl>
                                          <p:spTgt spid="13"/>
                                        </p:tgtEl>
                                        <p:attrNameLst>
                                          <p:attrName>ppt_w</p:attrName>
                                        </p:attrNameLst>
                                      </p:cBhvr>
                                      <p:tavLst>
                                        <p:tav tm="0">
                                          <p:val>
                                            <p:strVal val="#ppt_w*0.70"/>
                                          </p:val>
                                        </p:tav>
                                        <p:tav tm="100000">
                                          <p:val>
                                            <p:strVal val="#ppt_w"/>
                                          </p:val>
                                        </p:tav>
                                      </p:tavLst>
                                    </p:anim>
                                    <p:anim calcmode="lin" valueType="num">
                                      <p:cBhvr>
                                        <p:cTn id="45" dur="750" fill="hold"/>
                                        <p:tgtEl>
                                          <p:spTgt spid="13"/>
                                        </p:tgtEl>
                                        <p:attrNameLst>
                                          <p:attrName>ppt_h</p:attrName>
                                        </p:attrNameLst>
                                      </p:cBhvr>
                                      <p:tavLst>
                                        <p:tav tm="0">
                                          <p:val>
                                            <p:strVal val="#ppt_h"/>
                                          </p:val>
                                        </p:tav>
                                        <p:tav tm="100000">
                                          <p:val>
                                            <p:strVal val="#ppt_h"/>
                                          </p:val>
                                        </p:tav>
                                      </p:tavLst>
                                    </p:anim>
                                    <p:animEffect transition="in" filter="fade">
                                      <p:cBhvr>
                                        <p:cTn id="46"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5044357" y="2610677"/>
            <a:ext cx="6966857" cy="2507353"/>
          </a:xfrm>
          <a:prstGeom prst="rect">
            <a:avLst/>
          </a:prstGeom>
          <a:noFill/>
        </p:spPr>
        <p:txBody>
          <a:bodyPr wrap="square" rtlCol="0">
            <a:spAutoFit/>
          </a:bodyPr>
          <a:lstStyle/>
          <a:p>
            <a:pPr algn="just">
              <a:lnSpc>
                <a:spcPct val="120000"/>
              </a:lnSpc>
            </a:pPr>
            <a:r>
              <a:rPr lang="en-US" sz="4400" b="1" dirty="0" smtClean="0">
                <a:latin typeface="Times New Roman" panose="02020603050405020304" pitchFamily="18" charset="0"/>
                <a:cs typeface="Times New Roman" panose="02020603050405020304" pitchFamily="18" charset="0"/>
              </a:rPr>
              <a:t> </a:t>
            </a:r>
            <a:r>
              <a:rPr lang="vi-VN" sz="4400" i="1" dirty="0" smtClean="0">
                <a:latin typeface="Times New Roman" panose="02020603050405020304" pitchFamily="18" charset="0"/>
                <a:cs typeface="Times New Roman" panose="02020603050405020304" pitchFamily="18" charset="0"/>
              </a:rPr>
              <a:t>“</a:t>
            </a:r>
            <a:r>
              <a:rPr lang="vi-VN" sz="4400" i="1" dirty="0">
                <a:latin typeface="Times New Roman" panose="02020603050405020304" pitchFamily="18" charset="0"/>
                <a:cs typeface="Times New Roman" panose="02020603050405020304" pitchFamily="18" charset="0"/>
              </a:rPr>
              <a:t>Lắng nghe là bước đầu tiên, đòi hỏi khối óc và con tim rộng mở, không thành kiến</a:t>
            </a:r>
            <a:r>
              <a:rPr lang="vi-VN" sz="4400" i="1"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060590" y="1421487"/>
            <a:ext cx="7131410" cy="707886"/>
          </a:xfrm>
          <a:prstGeom prst="rect">
            <a:avLst/>
          </a:prstGeom>
          <a:noFill/>
        </p:spPr>
        <p:txBody>
          <a:bodyPr wrap="square" rtlCol="0">
            <a:spAutoFit/>
          </a:bodyPr>
          <a:lstStyle/>
          <a:p>
            <a:pPr algn="ctr"/>
            <a:r>
              <a:rPr lang="en-US" sz="4000" b="1" dirty="0" smtClean="0">
                <a:solidFill>
                  <a:srgbClr val="002060"/>
                </a:solidFill>
                <a:latin typeface="Times New Roman" panose="02020603050405020304" pitchFamily="18" charset="0"/>
                <a:cs typeface="Times New Roman" panose="02020603050405020304" pitchFamily="18" charset="0"/>
              </a:rPr>
              <a:t> 2. </a:t>
            </a:r>
            <a:r>
              <a:rPr lang="en-US" sz="4000" b="1" dirty="0" err="1" smtClean="0">
                <a:solidFill>
                  <a:srgbClr val="002060"/>
                </a:solidFill>
                <a:latin typeface="Times New Roman" panose="02020603050405020304" pitchFamily="18" charset="0"/>
                <a:cs typeface="Times New Roman" panose="02020603050405020304" pitchFamily="18" charset="0"/>
              </a:rPr>
              <a:t>Lắng</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nghe</a:t>
            </a:r>
            <a:r>
              <a:rPr lang="en-US" sz="4000" b="1" dirty="0" smtClean="0">
                <a:solidFill>
                  <a:srgbClr val="002060"/>
                </a:solidFill>
                <a:latin typeface="Times New Roman" panose="02020603050405020304" pitchFamily="18" charset="0"/>
                <a:cs typeface="Times New Roman" panose="02020603050405020304" pitchFamily="18" charset="0"/>
              </a:rPr>
              <a:t> </a:t>
            </a:r>
            <a:r>
              <a:rPr lang="vi-VN" sz="3200" dirty="0" smtClean="0">
                <a:solidFill>
                  <a:srgbClr val="002060"/>
                </a:solidFill>
                <a:latin typeface="+mj-lt"/>
              </a:rPr>
              <a:t>(</a:t>
            </a:r>
            <a:r>
              <a:rPr lang="en-US" sz="3600" dirty="0">
                <a:solidFill>
                  <a:srgbClr val="002060"/>
                </a:solidFill>
                <a:latin typeface="Times New Roman" panose="02020603050405020304" pitchFamily="18" charset="0"/>
                <a:cs typeface="Times New Roman" panose="02020603050405020304" pitchFamily="18" charset="0"/>
              </a:rPr>
              <a:t>2Pr 1,19.21</a:t>
            </a:r>
            <a:r>
              <a:rPr lang="vi-VN" sz="3200" dirty="0" smtClean="0">
                <a:solidFill>
                  <a:srgbClr val="002060"/>
                </a:solidFill>
                <a:latin typeface="+mj-lt"/>
              </a:rPr>
              <a:t>)</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739845"/>
      </p:ext>
    </p:extLst>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strVal val="#ppt_w*0.70"/>
                                          </p:val>
                                        </p:tav>
                                        <p:tav tm="100000">
                                          <p:val>
                                            <p:strVal val="#ppt_w"/>
                                          </p:val>
                                        </p:tav>
                                      </p:tavLst>
                                    </p:anim>
                                    <p:anim calcmode="lin" valueType="num">
                                      <p:cBhvr>
                                        <p:cTn id="8" dur="750" fill="hold"/>
                                        <p:tgtEl>
                                          <p:spTgt spid="7"/>
                                        </p:tgtEl>
                                        <p:attrNameLst>
                                          <p:attrName>ppt_h</p:attrName>
                                        </p:attrNameLst>
                                      </p:cBhvr>
                                      <p:tavLst>
                                        <p:tav tm="0">
                                          <p:val>
                                            <p:strVal val="#ppt_h"/>
                                          </p:val>
                                        </p:tav>
                                        <p:tav tm="100000">
                                          <p:val>
                                            <p:strVal val="#ppt_h"/>
                                          </p:val>
                                        </p:tav>
                                      </p:tavLst>
                                    </p:anim>
                                    <p:animEffect transition="in" filter="fade">
                                      <p:cBhvr>
                                        <p:cTn id="9" dur="75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trips(down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2133602" y="118822"/>
            <a:ext cx="9897498" cy="1708160"/>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3500" b="1" kern="900" spc="-180" dirty="0" smtClean="0">
                <a:latin typeface="Times New Roman" panose="02020603050405020304" pitchFamily="18" charset="0"/>
                <a:cs typeface="Times New Roman" panose="02020603050405020304" pitchFamily="18" charset="0"/>
              </a:rPr>
              <a:t> </a:t>
            </a:r>
            <a:r>
              <a:rPr lang="en-US" sz="3500" b="1" i="1" kern="900" spc="-180" dirty="0" smtClean="0">
                <a:latin typeface="Times New Roman" panose="02020603050405020304" pitchFamily="18" charset="0"/>
                <a:cs typeface="Times New Roman" panose="02020603050405020304" pitchFamily="18" charset="0"/>
              </a:rPr>
              <a:t> </a:t>
            </a:r>
            <a:r>
              <a:rPr lang="vi-VN" sz="3500" kern="900" spc="-180" dirty="0">
                <a:latin typeface="Times New Roman" panose="02020603050405020304" pitchFamily="18" charset="0"/>
                <a:cs typeface="Times New Roman" panose="02020603050405020304" pitchFamily="18" charset="0"/>
              </a:rPr>
              <a:t>- Trong đời sống cộng đoàn, chúng ta lắng nghe nhau như thế nào? giữa Bề trên và Bề dưới; giữa các thành viên với nhau</a:t>
            </a:r>
            <a:r>
              <a:rPr lang="vi-VN" sz="3500" kern="900" spc="-180" dirty="0" smtClean="0">
                <a:latin typeface="Times New Roman" panose="02020603050405020304" pitchFamily="18" charset="0"/>
                <a:cs typeface="Times New Roman" panose="02020603050405020304" pitchFamily="18" charset="0"/>
              </a:rPr>
              <a:t>?</a:t>
            </a:r>
            <a:endParaRPr lang="en-US" sz="3500" kern="900" spc="-18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104104" y="1977133"/>
            <a:ext cx="9909832" cy="1200329"/>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3600" b="1" dirty="0" smtClean="0">
                <a:latin typeface="Times New Roman" panose="02020603050405020304" pitchFamily="18" charset="0"/>
                <a:cs typeface="Times New Roman" panose="02020603050405020304" pitchFamily="18" charset="0"/>
              </a:rPr>
              <a:t> </a:t>
            </a:r>
            <a:r>
              <a:rPr lang="en-US" sz="3600" b="1" i="1"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vọng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đoàn</a:t>
            </a:r>
            <a:r>
              <a:rPr lang="en-US" sz="3600" dirty="0">
                <a:latin typeface="Times New Roman" panose="02020603050405020304" pitchFamily="18" charset="0"/>
                <a:cs typeface="Times New Roman" panose="02020603050405020304" pitchFamily="18" charset="0"/>
              </a:rPr>
              <a:t>? </a:t>
            </a:r>
          </a:p>
        </p:txBody>
      </p:sp>
      <p:sp>
        <p:nvSpPr>
          <p:cNvPr id="10" name="TextBox 9"/>
          <p:cNvSpPr txBox="1"/>
          <p:nvPr/>
        </p:nvSpPr>
        <p:spPr>
          <a:xfrm>
            <a:off x="2104104" y="3359460"/>
            <a:ext cx="9875508" cy="1754327"/>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3600" b="1" dirty="0" smtClean="0">
                <a:latin typeface="Times New Roman" panose="02020603050405020304" pitchFamily="18" charset="0"/>
                <a:cs typeface="Times New Roman" panose="02020603050405020304" pitchFamily="18" charset="0"/>
              </a:rPr>
              <a:t> </a:t>
            </a:r>
            <a:r>
              <a:rPr lang="en-US" sz="3600" b="1" i="1" dirty="0" smtClean="0">
                <a:latin typeface="Times New Roman" panose="02020603050405020304" pitchFamily="18" charset="0"/>
                <a:cs typeface="Times New Roman" panose="02020603050405020304" pitchFamily="18" charset="0"/>
              </a:rPr>
              <a:t> </a:t>
            </a:r>
            <a:r>
              <a:rPr lang="vi-VN" sz="3600" spc="-150" dirty="0">
                <a:latin typeface="Times New Roman" panose="02020603050405020304" pitchFamily="18" charset="0"/>
                <a:cs typeface="Times New Roman" panose="02020603050405020304" pitchFamily="18" charset="0"/>
              </a:rPr>
              <a:t>- Là tu sĩ, chúng ta đón nhận lời góp ý của giáo dân như thế nào? lắng nghe nguyện vọng và thấu cảm với họ ra sao</a:t>
            </a:r>
            <a:r>
              <a:rPr lang="vi-VN" sz="3600" spc="-150" dirty="0" smtClean="0">
                <a:latin typeface="Times New Roman" panose="02020603050405020304" pitchFamily="18" charset="0"/>
                <a:cs typeface="Times New Roman" panose="02020603050405020304" pitchFamily="18" charset="0"/>
              </a:rPr>
              <a:t>?</a:t>
            </a:r>
            <a:endParaRPr lang="en-US" sz="3600" spc="-15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106142" y="5290167"/>
            <a:ext cx="9821980" cy="1200329"/>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3600" b="1" dirty="0" smtClean="0">
                <a:latin typeface="Times New Roman" panose="02020603050405020304" pitchFamily="18" charset="0"/>
                <a:cs typeface="Times New Roman" panose="02020603050405020304" pitchFamily="18" charset="0"/>
              </a:rPr>
              <a:t> </a:t>
            </a:r>
            <a:r>
              <a:rPr lang="en-US" sz="3600" b="1" i="1"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 Là tu sĩ, chúng ta có lắng nghe được nhu cầu của Giáo Hội và xã hội đang cần đến chúng ta</a:t>
            </a:r>
            <a:r>
              <a:rPr lang="vi-VN"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0" y="1799954"/>
            <a:ext cx="1435510" cy="31168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en-US" sz="3200" b="1" spc="-300" dirty="0" smtClean="0">
                <a:latin typeface="Times New Roman" panose="02020603050405020304" pitchFamily="18" charset="0"/>
                <a:cs typeface="Times New Roman" panose="02020603050405020304" pitchFamily="18" charset="0"/>
              </a:rPr>
              <a:t>LẮNG</a:t>
            </a:r>
          </a:p>
          <a:p>
            <a:pPr algn="ctr">
              <a:lnSpc>
                <a:spcPct val="150000"/>
              </a:lnSpc>
            </a:pPr>
            <a:r>
              <a:rPr lang="en-US" sz="3200" b="1" spc="-300" dirty="0" smtClean="0">
                <a:latin typeface="Times New Roman" panose="02020603050405020304" pitchFamily="18" charset="0"/>
                <a:cs typeface="Times New Roman" panose="02020603050405020304" pitchFamily="18" charset="0"/>
              </a:rPr>
              <a:t>NGHE</a:t>
            </a:r>
            <a:endParaRPr lang="en-US" sz="3200" b="1" spc="-300" dirty="0">
              <a:latin typeface="Times New Roman" panose="02020603050405020304" pitchFamily="18" charset="0"/>
              <a:cs typeface="Times New Roman" panose="02020603050405020304" pitchFamily="18" charset="0"/>
            </a:endParaRPr>
          </a:p>
        </p:txBody>
      </p:sp>
      <p:cxnSp>
        <p:nvCxnSpPr>
          <p:cNvPr id="15" name="Curved Connector 14"/>
          <p:cNvCxnSpPr>
            <a:stCxn id="3" idx="3"/>
          </p:cNvCxnSpPr>
          <p:nvPr/>
        </p:nvCxnSpPr>
        <p:spPr>
          <a:xfrm>
            <a:off x="1435510" y="3358367"/>
            <a:ext cx="639097" cy="2729327"/>
          </a:xfrm>
          <a:prstGeom prst="curved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Curved Connector 16"/>
          <p:cNvCxnSpPr>
            <a:stCxn id="3" idx="3"/>
            <a:endCxn id="8" idx="1"/>
          </p:cNvCxnSpPr>
          <p:nvPr/>
        </p:nvCxnSpPr>
        <p:spPr>
          <a:xfrm flipV="1">
            <a:off x="1435510" y="972902"/>
            <a:ext cx="698092" cy="2385465"/>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Curved Connector 18"/>
          <p:cNvCxnSpPr>
            <a:stCxn id="3" idx="3"/>
            <a:endCxn id="9" idx="1"/>
          </p:cNvCxnSpPr>
          <p:nvPr/>
        </p:nvCxnSpPr>
        <p:spPr>
          <a:xfrm flipV="1">
            <a:off x="1435510" y="2577298"/>
            <a:ext cx="668594" cy="781069"/>
          </a:xfrm>
          <a:prstGeom prst="curved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1" name="Curved Connector 20"/>
          <p:cNvCxnSpPr>
            <a:stCxn id="3" idx="3"/>
            <a:endCxn id="10" idx="1"/>
          </p:cNvCxnSpPr>
          <p:nvPr/>
        </p:nvCxnSpPr>
        <p:spPr>
          <a:xfrm>
            <a:off x="1435510" y="3358367"/>
            <a:ext cx="668594" cy="878257"/>
          </a:xfrm>
          <a:prstGeom prst="curved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2430604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amond(in)">
                                      <p:cBhvr>
                                        <p:cTn id="12" dur="750"/>
                                        <p:tgtEl>
                                          <p:spTgt spid="17"/>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7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edge">
                                      <p:cBhvr>
                                        <p:cTn id="20" dur="750"/>
                                        <p:tgtEl>
                                          <p:spTgt spid="19"/>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edge">
                                      <p:cBhvr>
                                        <p:cTn id="23" dur="75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750"/>
                                        <p:tgtEl>
                                          <p:spTgt spid="2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75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heckerboard(across)">
                                      <p:cBhvr>
                                        <p:cTn id="36" dur="500"/>
                                        <p:tgtEl>
                                          <p:spTgt spid="15"/>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heckerboard(across)">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3523" b="3523"/>
          <a:stretch>
            <a:fillRect/>
          </a:stretch>
        </p:blipFill>
        <p:spPr>
          <a:xfrm>
            <a:off x="0" y="0"/>
            <a:ext cx="12192000" cy="6832600"/>
          </a:xfrm>
        </p:spPr>
      </p:pic>
      <p:sp>
        <p:nvSpPr>
          <p:cNvPr id="3" name="TextBox 2"/>
          <p:cNvSpPr txBox="1"/>
          <p:nvPr/>
        </p:nvSpPr>
        <p:spPr>
          <a:xfrm>
            <a:off x="5366892" y="1407210"/>
            <a:ext cx="4352474" cy="984885"/>
          </a:xfrm>
          <a:prstGeom prst="rect">
            <a:avLst/>
          </a:prstGeom>
          <a:noFill/>
        </p:spPr>
        <p:txBody>
          <a:bodyPr wrap="none" rtlCol="0">
            <a:spAutoFit/>
          </a:bodyPr>
          <a:lstStyle/>
          <a:p>
            <a:pPr algn="ctr"/>
            <a:r>
              <a:rPr lang="en-US" sz="4000" b="1" dirty="0">
                <a:solidFill>
                  <a:srgbClr val="000090"/>
                </a:solidFill>
                <a:latin typeface="Times New Roman" panose="02020603050405020304" pitchFamily="18" charset="0"/>
                <a:cs typeface="Times New Roman" panose="02020603050405020304" pitchFamily="18" charset="0"/>
              </a:rPr>
              <a:t>PHẦN I. MỞ ĐẦU</a:t>
            </a:r>
            <a:endParaRPr lang="en-US" sz="4000" dirty="0">
              <a:solidFill>
                <a:srgbClr val="000090"/>
              </a:solidFill>
              <a:latin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3913111" y="2604118"/>
            <a:ext cx="6453201" cy="707886"/>
          </a:xfrm>
          <a:prstGeom prst="rect">
            <a:avLst/>
          </a:prstGeom>
          <a:noFill/>
        </p:spPr>
        <p:txBody>
          <a:bodyPr wrap="square" rtlCol="0">
            <a:spAutoFit/>
          </a:bodyPr>
          <a:lstStyle/>
          <a:p>
            <a:pPr algn="ct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Làm</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dấu</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Thánh</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Giá</a:t>
            </a:r>
            <a:endParaRPr lang="en-US" sz="4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484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2133600" y="599625"/>
            <a:ext cx="9708709" cy="1200329"/>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vi-VN" sz="3600" dirty="0" smtClean="0">
                <a:latin typeface="Times New Roman" panose="02020603050405020304" pitchFamily="18" charset="0"/>
                <a:cs typeface="Times New Roman" panose="02020603050405020304" pitchFamily="18" charset="0"/>
              </a:rPr>
              <a:t>Tiếng </a:t>
            </a:r>
            <a:r>
              <a:rPr lang="vi-VN" sz="3600" dirty="0">
                <a:latin typeface="Times New Roman" panose="02020603050405020304" pitchFamily="18" charset="0"/>
                <a:cs typeface="Times New Roman" panose="02020603050405020304" pitchFamily="18" charset="0"/>
              </a:rPr>
              <a:t>nói của người tu sĩ trong Giáo hội và xã hội đã được lắng nghe như thế nào</a:t>
            </a:r>
            <a:r>
              <a:rPr lang="vi-VN" sz="3600" dirty="0" smtClean="0">
                <a:latin typeface="Times New Roman" panose="02020603050405020304" pitchFamily="18" charset="0"/>
                <a:cs typeface="Times New Roman" panose="02020603050405020304" pitchFamily="18" charset="0"/>
              </a:rPr>
              <a:t>?</a:t>
            </a:r>
            <a:endParaRPr lang="en-US" sz="3600" kern="900" spc="-18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133600" y="2477335"/>
            <a:ext cx="9725871" cy="1754326"/>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3600" b="1" dirty="0" smtClean="0">
                <a:latin typeface="Times New Roman" panose="02020603050405020304" pitchFamily="18" charset="0"/>
                <a:cs typeface="Times New Roman" panose="02020603050405020304" pitchFamily="18" charset="0"/>
              </a:rPr>
              <a:t> </a:t>
            </a:r>
            <a:r>
              <a:rPr lang="en-US" sz="3600" b="1" i="1"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 Khả năng lắng nghe của chúng ta có những hạn chế nào, đặc biệt lắng nghe những người có quan điểm khác với chúng ta</a:t>
            </a:r>
            <a:r>
              <a:rPr lang="vi-VN"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133601" y="4699830"/>
            <a:ext cx="9743034" cy="1754326"/>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600" b="1" dirty="0" smtClean="0">
                <a:latin typeface="Times New Roman" panose="02020603050405020304" pitchFamily="18" charset="0"/>
                <a:cs typeface="Times New Roman" panose="02020603050405020304" pitchFamily="18" charset="0"/>
              </a:rPr>
              <a:t> </a:t>
            </a:r>
            <a:r>
              <a:rPr lang="en-US" sz="3600" b="1" i="1"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 Chúng ta đã lắng nghe được những gì nơi những người hữu trách, người nghèo, người yếu thế trong Giáo hội và xã hội? </a:t>
            </a:r>
            <a:endParaRPr lang="en-US" sz="36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0" y="1799954"/>
            <a:ext cx="1435510" cy="31168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en-US" sz="3200" b="1" spc="-300" dirty="0" smtClean="0">
                <a:latin typeface="Times New Roman" panose="02020603050405020304" pitchFamily="18" charset="0"/>
                <a:cs typeface="Times New Roman" panose="02020603050405020304" pitchFamily="18" charset="0"/>
              </a:rPr>
              <a:t>LẮNG</a:t>
            </a:r>
          </a:p>
          <a:p>
            <a:pPr algn="ctr">
              <a:lnSpc>
                <a:spcPct val="150000"/>
              </a:lnSpc>
            </a:pPr>
            <a:r>
              <a:rPr lang="en-US" sz="3200" b="1" spc="-300" dirty="0" smtClean="0">
                <a:latin typeface="Times New Roman" panose="02020603050405020304" pitchFamily="18" charset="0"/>
                <a:cs typeface="Times New Roman" panose="02020603050405020304" pitchFamily="18" charset="0"/>
              </a:rPr>
              <a:t>NGHE</a:t>
            </a:r>
            <a:endParaRPr lang="en-US" sz="3200" b="1" spc="-300" dirty="0">
              <a:latin typeface="Times New Roman" panose="02020603050405020304" pitchFamily="18" charset="0"/>
              <a:cs typeface="Times New Roman" panose="02020603050405020304" pitchFamily="18" charset="0"/>
            </a:endParaRPr>
          </a:p>
        </p:txBody>
      </p:sp>
      <p:cxnSp>
        <p:nvCxnSpPr>
          <p:cNvPr id="15" name="Curved Connector 14"/>
          <p:cNvCxnSpPr>
            <a:stCxn id="3" idx="3"/>
            <a:endCxn id="11" idx="1"/>
          </p:cNvCxnSpPr>
          <p:nvPr/>
        </p:nvCxnSpPr>
        <p:spPr>
          <a:xfrm>
            <a:off x="1435510" y="3358367"/>
            <a:ext cx="698091" cy="2218626"/>
          </a:xfrm>
          <a:prstGeom prst="curved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Curved Connector 16"/>
          <p:cNvCxnSpPr>
            <a:stCxn id="3" idx="3"/>
            <a:endCxn id="8" idx="1"/>
          </p:cNvCxnSpPr>
          <p:nvPr/>
        </p:nvCxnSpPr>
        <p:spPr>
          <a:xfrm flipV="1">
            <a:off x="1435510" y="1199790"/>
            <a:ext cx="698090" cy="2158577"/>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Curved Connector 18"/>
          <p:cNvCxnSpPr>
            <a:stCxn id="3" idx="3"/>
          </p:cNvCxnSpPr>
          <p:nvPr/>
        </p:nvCxnSpPr>
        <p:spPr>
          <a:xfrm>
            <a:off x="1435510" y="3358367"/>
            <a:ext cx="698090" cy="12700"/>
          </a:xfrm>
          <a:prstGeom prst="curved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95528171"/>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750"/>
                                        <p:tgtEl>
                                          <p:spTgt spid="1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7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TextBox 5"/>
          <p:cNvSpPr txBox="1"/>
          <p:nvPr/>
        </p:nvSpPr>
        <p:spPr>
          <a:xfrm>
            <a:off x="3089298" y="1741178"/>
            <a:ext cx="8615707" cy="2113399"/>
          </a:xfrm>
          <a:prstGeom prst="rect">
            <a:avLst/>
          </a:prstGeom>
          <a:noFill/>
        </p:spPr>
        <p:txBody>
          <a:bodyPr wrap="square" rtlCol="0">
            <a:spAutoFit/>
          </a:bodyPr>
          <a:lstStyle/>
          <a:p>
            <a:pPr algn="just">
              <a:lnSpc>
                <a:spcPct val="110000"/>
              </a:lnSpc>
            </a:pPr>
            <a:r>
              <a:rPr lang="en-US" sz="4000" b="1" i="1"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a:t>
            </a:r>
            <a:r>
              <a:rPr lang="vi-VN" sz="4000" i="1" dirty="0">
                <a:latin typeface="Times New Roman" panose="02020603050405020304" pitchFamily="18" charset="0"/>
                <a:cs typeface="Times New Roman" panose="02020603050405020304" pitchFamily="18" charset="0"/>
              </a:rPr>
              <a:t>Mọi người được mời gọi can đảm và mạnh dạn lên tiếng, nghĩa là phải bao gồm cả sự tự do, chân lý và bác ái</a:t>
            </a:r>
            <a:r>
              <a:rPr lang="vi-VN" sz="4000" dirty="0">
                <a:latin typeface="Times New Roman" panose="02020603050405020304" pitchFamily="18" charset="0"/>
                <a:cs typeface="Times New Roman" panose="02020603050405020304" pitchFamily="18" charset="0"/>
              </a:rPr>
              <a:t>”</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900509" y="835005"/>
            <a:ext cx="8426918" cy="707886"/>
          </a:xfrm>
          <a:prstGeom prst="rect">
            <a:avLst/>
          </a:prstGeom>
          <a:noFill/>
        </p:spPr>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 3. </a:t>
            </a:r>
            <a:r>
              <a:rPr lang="en-US" sz="4000" b="1" dirty="0" err="1" smtClean="0">
                <a:latin typeface="Times New Roman" panose="02020603050405020304" pitchFamily="18" charset="0"/>
                <a:cs typeface="Times New Roman" panose="02020603050405020304" pitchFamily="18" charset="0"/>
              </a:rPr>
              <a:t>Phát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biểu</a:t>
            </a:r>
            <a:r>
              <a:rPr lang="en-US" sz="4000" b="1"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2Tm 4, 1-2</a:t>
            </a:r>
            <a:r>
              <a:rPr lang="vi-VN" sz="36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746412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82600642"/>
              </p:ext>
            </p:extLst>
          </p:nvPr>
        </p:nvGraphicFramePr>
        <p:xfrm>
          <a:off x="466928" y="196645"/>
          <a:ext cx="11439727" cy="6420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278353" y="223297"/>
            <a:ext cx="5628302" cy="2923877"/>
          </a:xfrm>
          <a:prstGeom prst="rect">
            <a:avLst/>
          </a:prstGeom>
          <a:noFill/>
        </p:spPr>
        <p:txBody>
          <a:bodyPr wrap="square" rtlCol="0">
            <a:spAutoFit/>
          </a:bodyPr>
          <a:lstStyle/>
          <a:p>
            <a:pPr algn="just"/>
            <a:r>
              <a:rPr lang="vi-VN" sz="3600" dirty="0">
                <a:latin typeface="Times New Roman" panose="02020603050405020304" pitchFamily="18" charset="0"/>
                <a:cs typeface="Times New Roman" panose="02020603050405020304" pitchFamily="18" charset="0"/>
              </a:rPr>
              <a:t>- Khi đóng góp ý kiến, chúng ta có nói đúng lúc, đúng nơi, đúng người và đúng sự việc trong thiện chí không? </a:t>
            </a:r>
            <a:endParaRPr lang="en-US" sz="3600" dirty="0">
              <a:latin typeface="Times New Roman" panose="02020603050405020304" pitchFamily="18" charset="0"/>
              <a:cs typeface="Times New Roman" panose="02020603050405020304" pitchFamily="18" charset="0"/>
            </a:endParaRPr>
          </a:p>
          <a:p>
            <a:pPr algn="just"/>
            <a:endParaRPr lang="en-US" sz="4000" spc="-3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31283" y="350657"/>
            <a:ext cx="5417233" cy="3056221"/>
          </a:xfrm>
          <a:prstGeom prst="rect">
            <a:avLst/>
          </a:prstGeom>
          <a:noFill/>
        </p:spPr>
        <p:txBody>
          <a:bodyPr wrap="square" rtlCol="0">
            <a:spAutoFit/>
          </a:bodyPr>
          <a:lstStyle/>
          <a:p>
            <a:pPr algn="just">
              <a:lnSpc>
                <a:spcPct val="90000"/>
              </a:lnSpc>
            </a:pPr>
            <a:r>
              <a:rPr lang="vi-VN" sz="3600" dirty="0">
                <a:latin typeface="Times New Roman" panose="02020603050405020304" pitchFamily="18" charset="0"/>
                <a:cs typeface="Times New Roman" panose="02020603050405020304" pitchFamily="18" charset="0"/>
              </a:rPr>
              <a:t>- Trong cộng đoàn tu sĩ, chúng ta có được tự do, thẳng thắn và can đảm để phát biểu ý kiến nhằm xây dựng cộng đoàn không? </a:t>
            </a:r>
            <a:endParaRPr lang="en-US" sz="3600" dirty="0">
              <a:latin typeface="Times New Roman" panose="02020603050405020304" pitchFamily="18" charset="0"/>
              <a:cs typeface="Times New Roman" panose="02020603050405020304" pitchFamily="18" charset="0"/>
            </a:endParaRPr>
          </a:p>
          <a:p>
            <a:pPr algn="just">
              <a:lnSpc>
                <a:spcPct val="90000"/>
              </a:lnSpc>
            </a:pPr>
            <a:endParaRPr lang="en-US" sz="3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21183" y="4230402"/>
            <a:ext cx="5486662" cy="2308324"/>
          </a:xfrm>
          <a:prstGeom prst="rect">
            <a:avLst/>
          </a:prstGeom>
          <a:noFill/>
        </p:spPr>
        <p:txBody>
          <a:bodyPr wrap="square" rtlCol="0">
            <a:spAutoFit/>
          </a:bodyPr>
          <a:lstStyle/>
          <a:p>
            <a:pPr lvl="0" algn="just"/>
            <a:r>
              <a:rPr lang="vi-VN" sz="3600" dirty="0">
                <a:latin typeface="Times New Roman" panose="02020603050405020304" pitchFamily="18" charset="0"/>
                <a:cs typeface="Times New Roman" panose="02020603050405020304" pitchFamily="18" charset="0"/>
              </a:rPr>
              <a:t>- Khi cộng tác mục vụ tại các giáo xứ, chúng ta có can  đảm góp ý cho Cha quản xứ? cho HĐMV? .</a:t>
            </a:r>
            <a:endParaRPr lang="en-US" sz="3600" spc="-150"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359871" y="4336144"/>
            <a:ext cx="5329084" cy="2308324"/>
          </a:xfrm>
          <a:prstGeom prst="rect">
            <a:avLst/>
          </a:prstGeom>
          <a:noFill/>
        </p:spPr>
        <p:txBody>
          <a:bodyPr wrap="square" rtlCol="0">
            <a:spAutoFit/>
          </a:bodyPr>
          <a:lstStyle/>
          <a:p>
            <a:pPr algn="just"/>
            <a:r>
              <a:rPr lang="vi-VN" sz="3600" dirty="0">
                <a:latin typeface="Times New Roman" panose="02020603050405020304" pitchFamily="18" charset="0"/>
                <a:cs typeface="Times New Roman" panose="02020603050405020304" pitchFamily="18" charset="0"/>
              </a:rPr>
              <a:t>- Là tu sĩ, chúng ta đã thực sự dám lên tiếng bảo vệ cho chân lý và sự thật chưa?</a:t>
            </a:r>
            <a:endParaRPr lang="en-US" sz="3600" dirty="0">
              <a:latin typeface="Times New Roman" panose="02020603050405020304" pitchFamily="18" charset="0"/>
              <a:cs typeface="Times New Roman" panose="02020603050405020304" pitchFamily="18" charset="0"/>
            </a:endParaRPr>
          </a:p>
          <a:p>
            <a:pPr algn="just"/>
            <a:endParaRPr lang="en-US" sz="3600" spc="-1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40135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plus(in)">
                                      <p:cBhvr>
                                        <p:cTn id="2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Box 5"/>
          <p:cNvSpPr txBox="1"/>
          <p:nvPr/>
        </p:nvSpPr>
        <p:spPr>
          <a:xfrm>
            <a:off x="806649" y="1874398"/>
            <a:ext cx="8083663" cy="2811026"/>
          </a:xfrm>
          <a:prstGeom prst="rect">
            <a:avLst/>
          </a:prstGeom>
          <a:noFill/>
        </p:spPr>
        <p:txBody>
          <a:bodyPr wrap="square" rtlCol="0">
            <a:spAutoFit/>
          </a:bodyPr>
          <a:lstStyle/>
          <a:p>
            <a:pPr algn="just">
              <a:lnSpc>
                <a:spcPct val="150000"/>
              </a:lnSpc>
            </a:pPr>
            <a:r>
              <a:rPr lang="vi-VN" sz="4000" i="1" dirty="0">
                <a:latin typeface="Times New Roman" panose="02020603050405020304" pitchFamily="18" charset="0"/>
                <a:cs typeface="Times New Roman" panose="02020603050405020304" pitchFamily="18" charset="0"/>
              </a:rPr>
              <a:t>Chỉ có thể “cùng nhau cất bước hành trình” khi cộng đoàn lắng nghe Lời Chúa và cử hành Thánh Thể.</a:t>
            </a:r>
            <a:r>
              <a:rPr lang="vi-VN" sz="4000" b="1"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032887" y="809818"/>
            <a:ext cx="9419238"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4. </a:t>
            </a:r>
            <a:r>
              <a:rPr lang="en-US" sz="4000" b="1" dirty="0" err="1" smtClean="0">
                <a:latin typeface="Times New Roman" panose="02020603050405020304" pitchFamily="18" charset="0"/>
                <a:cs typeface="Times New Roman" panose="02020603050405020304" pitchFamily="18" charset="0"/>
              </a:rPr>
              <a:t>Cử</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Hành</a:t>
            </a:r>
            <a:r>
              <a:rPr lang="en-US" sz="4000" b="1"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Cv 2, 42</a:t>
            </a:r>
            <a:r>
              <a:rPr lang="vi-VN" sz="36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792358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normAutofit fontScale="70000" lnSpcReduction="20000"/>
          </a:bodyPr>
          <a:lstStyle/>
          <a:p>
            <a:endParaRPr lang="en-US"/>
          </a:p>
        </p:txBody>
      </p:sp>
      <p:pic>
        <p:nvPicPr>
          <p:cNvPr id="4" name="Picture 3" descr="2009112421104528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65290" y="1902577"/>
            <a:ext cx="1868128" cy="1938992"/>
          </a:xfrm>
          <a:prstGeom prst="rect">
            <a:avLst/>
          </a:prstGeom>
          <a:noFill/>
        </p:spPr>
        <p:txBody>
          <a:bodyPr wrap="square" rtlCol="0">
            <a:spAutoFit/>
          </a:bodyPr>
          <a:lstStyle/>
          <a:p>
            <a:pPr algn="ctr">
              <a:lnSpc>
                <a:spcPct val="150000"/>
              </a:lnSpc>
            </a:pPr>
            <a:r>
              <a:rPr lang="en-US" sz="4000" b="1" dirty="0" smtClean="0">
                <a:solidFill>
                  <a:srgbClr val="FF0000"/>
                </a:solidFill>
                <a:latin typeface="Times New Roman" panose="02020603050405020304" pitchFamily="18" charset="0"/>
                <a:cs typeface="Times New Roman" panose="02020603050405020304" pitchFamily="18" charset="0"/>
              </a:rPr>
              <a:t>CỬ</a:t>
            </a:r>
          </a:p>
          <a:p>
            <a:pPr algn="ctr">
              <a:lnSpc>
                <a:spcPct val="150000"/>
              </a:lnSpc>
            </a:pPr>
            <a:r>
              <a:rPr lang="en-US" sz="4000" b="1" dirty="0" smtClean="0">
                <a:solidFill>
                  <a:srgbClr val="FF0000"/>
                </a:solidFill>
                <a:latin typeface="Times New Roman" panose="02020603050405020304" pitchFamily="18" charset="0"/>
                <a:cs typeface="Times New Roman" panose="02020603050405020304" pitchFamily="18" charset="0"/>
              </a:rPr>
              <a:t>HÀNH</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413851" y="410777"/>
            <a:ext cx="8622890" cy="1421928"/>
          </a:xfrm>
          <a:prstGeom prst="rect">
            <a:avLst/>
          </a:prstGeom>
          <a:noFill/>
        </p:spPr>
        <p:txBody>
          <a:bodyPr wrap="square" rtlCol="0">
            <a:spAutoFit/>
          </a:bodyPr>
          <a:lstStyle/>
          <a:p>
            <a:pPr algn="just">
              <a:lnSpc>
                <a:spcPct val="90000"/>
              </a:lnSpc>
            </a:pPr>
            <a:r>
              <a:rPr lang="vi-VN" sz="3200" dirty="0">
                <a:solidFill>
                  <a:srgbClr val="0000FF"/>
                </a:solidFill>
                <a:latin typeface="Times New Roman" panose="02020603050405020304" pitchFamily="18" charset="0"/>
                <a:cs typeface="Times New Roman" panose="02020603050405020304" pitchFamily="18" charset="0"/>
              </a:rPr>
              <a:t>- Làm thế nào để việc cầu nguyện và cử hành phụng vụ gợi hứng và hướng dẫn chúng ta “cùng nhau cất bước hành trình</a:t>
            </a:r>
            <a:r>
              <a:rPr lang="vi-VN" sz="3200" dirty="0" smtClean="0">
                <a:solidFill>
                  <a:srgbClr val="0000FF"/>
                </a:solidFill>
                <a:latin typeface="Times New Roman" panose="02020603050405020304" pitchFamily="18" charset="0"/>
                <a:cs typeface="Times New Roman" panose="02020603050405020304" pitchFamily="18" charset="0"/>
              </a:rPr>
              <a:t>”?</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395991" y="2104826"/>
            <a:ext cx="8622890" cy="1138773"/>
          </a:xfrm>
          <a:prstGeom prst="rect">
            <a:avLst/>
          </a:prstGeom>
          <a:noFill/>
        </p:spPr>
        <p:txBody>
          <a:bodyPr wrap="square" rtlCol="0">
            <a:spAutoFit/>
          </a:bodyPr>
          <a:lstStyle/>
          <a:p>
            <a:pPr algn="just"/>
            <a:r>
              <a:rPr lang="vi-VN" sz="3400" spc="-150" dirty="0">
                <a:latin typeface="Times New Roman" panose="02020603050405020304" pitchFamily="18" charset="0"/>
                <a:cs typeface="Times New Roman" panose="02020603050405020304" pitchFamily="18" charset="0"/>
              </a:rPr>
              <a:t>- Lời Chúa và Thánh Thể nâng đỡ chúng ta trong đời sống đức tin và trong việc thi hành sứ vụ thế nào?</a:t>
            </a:r>
            <a:endParaRPr lang="en-US" sz="3400" spc="-15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447826" y="3515719"/>
            <a:ext cx="8554066" cy="1421928"/>
          </a:xfrm>
          <a:prstGeom prst="rect">
            <a:avLst/>
          </a:prstGeom>
          <a:noFill/>
        </p:spPr>
        <p:txBody>
          <a:bodyPr wrap="square" rtlCol="0">
            <a:spAutoFit/>
          </a:bodyPr>
          <a:lstStyle/>
          <a:p>
            <a:pPr algn="just">
              <a:lnSpc>
                <a:spcPct val="90000"/>
              </a:lnSpc>
            </a:pPr>
            <a:r>
              <a:rPr lang="vi-VN" sz="3200" dirty="0">
                <a:solidFill>
                  <a:srgbClr val="0000FF"/>
                </a:solidFill>
                <a:latin typeface="Times New Roman" panose="02020603050405020304" pitchFamily="18" charset="0"/>
                <a:cs typeface="Times New Roman" panose="02020603050405020304" pitchFamily="18" charset="0"/>
              </a:rPr>
              <a:t>- Thực trạng của việc tham dự các cử hành Phụng vụ và các việc đạo đức của người tu sĩ và giáo dân ngày nay thế nào?</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499490" y="5125331"/>
            <a:ext cx="8603226" cy="1463478"/>
          </a:xfrm>
          <a:prstGeom prst="rect">
            <a:avLst/>
          </a:prstGeom>
          <a:noFill/>
        </p:spPr>
        <p:txBody>
          <a:bodyPr wrap="square" rtlCol="0">
            <a:spAutoFit/>
          </a:bodyPr>
          <a:lstStyle/>
          <a:p>
            <a:pPr algn="just">
              <a:lnSpc>
                <a:spcPct val="90000"/>
              </a:lnSpc>
            </a:pPr>
            <a:r>
              <a:rPr lang="vi-VN" sz="3300" dirty="0">
                <a:latin typeface="Times New Roman" panose="02020603050405020304" pitchFamily="18" charset="0"/>
                <a:cs typeface="Times New Roman" panose="02020603050405020304" pitchFamily="18" charset="0"/>
              </a:rPr>
              <a:t>- Bạn suy nghĩ thế nào về việc người phụ nữ nhất là người nữ tu tham gia vào các thừa tác vụ có chức thánh?</a:t>
            </a:r>
            <a:endParaRPr lang="en-US" sz="3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016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normAutofit fontScale="70000" lnSpcReduction="20000"/>
          </a:bodyPr>
          <a:lstStyle/>
          <a:p>
            <a:endParaRPr lang="en-US"/>
          </a:p>
        </p:txBody>
      </p:sp>
      <p:pic>
        <p:nvPicPr>
          <p:cNvPr id="4" name="Content Placeholder 3" descr="faith-cross.jpg"/>
          <p:cNvPicPr>
            <a:picLocks noChangeAspect="1"/>
          </p:cNvPicPr>
          <p:nvPr/>
        </p:nvPicPr>
        <p:blipFill>
          <a:blip r:embed="rId2">
            <a:extLst>
              <a:ext uri="{28A0092B-C50C-407E-A947-70E740481C1C}">
                <a14:useLocalDpi xmlns:a14="http://schemas.microsoft.com/office/drawing/2010/main" val="0"/>
              </a:ext>
            </a:extLst>
          </a:blip>
          <a:srcRect t="7535" b="7535"/>
          <a:stretch>
            <a:fillRect/>
          </a:stretch>
        </p:blipFill>
        <p:spPr>
          <a:xfrm>
            <a:off x="1" y="0"/>
            <a:ext cx="12192000" cy="6858000"/>
          </a:xfrm>
          <a:prstGeom prst="rect">
            <a:avLst/>
          </a:prstGeom>
          <a:noFill/>
          <a:ln>
            <a:noFill/>
          </a:ln>
        </p:spPr>
      </p:pic>
      <p:sp>
        <p:nvSpPr>
          <p:cNvPr id="7" name="TextBox 6"/>
          <p:cNvSpPr txBox="1"/>
          <p:nvPr/>
        </p:nvSpPr>
        <p:spPr>
          <a:xfrm>
            <a:off x="2831857" y="1460283"/>
            <a:ext cx="8238128" cy="1200329"/>
          </a:xfrm>
          <a:prstGeom prst="rect">
            <a:avLst/>
          </a:prstGeom>
          <a:noFill/>
        </p:spPr>
        <p:txBody>
          <a:bodyPr wrap="square" rtlCol="0">
            <a:spAutoFit/>
          </a:bodyPr>
          <a:lstStyle/>
          <a:p>
            <a:pPr algn="ctr"/>
            <a:r>
              <a:rPr lang="en-US" sz="3600" b="1" dirty="0" smtClean="0">
                <a:solidFill>
                  <a:srgbClr val="FFFF00"/>
                </a:solidFill>
                <a:latin typeface="Times New Roman" panose="02020603050405020304" pitchFamily="18" charset="0"/>
                <a:cs typeface="Times New Roman" panose="02020603050405020304" pitchFamily="18" charset="0"/>
              </a:rPr>
              <a:t>5. </a:t>
            </a:r>
            <a:r>
              <a:rPr lang="en-US" sz="3600" b="1" dirty="0" err="1" smtClean="0">
                <a:solidFill>
                  <a:srgbClr val="FFFF00"/>
                </a:solidFill>
                <a:latin typeface="Times New Roman" panose="02020603050405020304" pitchFamily="18" charset="0"/>
                <a:cs typeface="Times New Roman" panose="02020603050405020304" pitchFamily="18" charset="0"/>
              </a:rPr>
              <a:t>Đồng</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Hành</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Trách</a:t>
            </a:r>
            <a:r>
              <a:rPr lang="en-US" sz="3600" b="1" dirty="0" smtClean="0">
                <a:solidFill>
                  <a:srgbClr val="FFFF00"/>
                </a:solidFill>
                <a:latin typeface="Times New Roman" panose="02020603050405020304" pitchFamily="18" charset="0"/>
                <a:cs typeface="Times New Roman" panose="02020603050405020304" pitchFamily="18" charset="0"/>
              </a:rPr>
              <a:t> </a:t>
            </a:r>
            <a:r>
              <a:rPr lang="vi-VN" sz="3600" b="1" dirty="0">
                <a:solidFill>
                  <a:srgbClr val="FFFF00"/>
                </a:solidFill>
                <a:latin typeface="Times New Roman" panose="02020603050405020304" pitchFamily="18" charset="0"/>
                <a:cs typeface="Times New Roman" panose="02020603050405020304" pitchFamily="18" charset="0"/>
              </a:rPr>
              <a:t>Nhiệm Trong Sứ Vụ </a:t>
            </a:r>
            <a:r>
              <a:rPr lang="vi-VN" sz="3600" dirty="0">
                <a:solidFill>
                  <a:srgbClr val="FFFF00"/>
                </a:solidFill>
                <a:latin typeface="Times New Roman" panose="02020603050405020304" pitchFamily="18" charset="0"/>
                <a:cs typeface="Times New Roman" panose="02020603050405020304" pitchFamily="18" charset="0"/>
              </a:rPr>
              <a:t>(Mt 28,19)</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42369" y="2786396"/>
            <a:ext cx="9696963" cy="1938992"/>
          </a:xfrm>
          <a:prstGeom prst="rect">
            <a:avLst/>
          </a:prstGeom>
          <a:noFill/>
        </p:spPr>
        <p:txBody>
          <a:bodyPr wrap="square" rtlCol="0">
            <a:spAutoFit/>
          </a:bodyPr>
          <a:lstStyle/>
          <a:p>
            <a:pPr algn="just"/>
            <a:r>
              <a:rPr lang="vi-VN" sz="4000" dirty="0">
                <a:solidFill>
                  <a:schemeClr val="bg1"/>
                </a:solidFill>
                <a:latin typeface="Times New Roman" panose="02020603050405020304" pitchFamily="18" charset="0"/>
                <a:cs typeface="Times New Roman" panose="02020603050405020304" pitchFamily="18" charset="0"/>
              </a:rPr>
              <a:t>“</a:t>
            </a:r>
            <a:r>
              <a:rPr lang="vi-VN" sz="4000" i="1" dirty="0">
                <a:solidFill>
                  <a:schemeClr val="bg1"/>
                </a:solidFill>
                <a:latin typeface="Times New Roman" panose="02020603050405020304" pitchFamily="18" charset="0"/>
                <a:cs typeface="Times New Roman" panose="02020603050405020304" pitchFamily="18" charset="0"/>
              </a:rPr>
              <a:t>Hiệp hành là để phục vụ cho sứ mạng của Hội Thánh, mọi thành viên trong Hội Thánh đều được mời gọi tham gia vào sứ mạng này”</a:t>
            </a:r>
            <a:r>
              <a:rPr lang="vi-VN" sz="4000" dirty="0">
                <a:solidFill>
                  <a:schemeClr val="bg1"/>
                </a:solidFill>
                <a:latin typeface="Times New Roman" panose="02020603050405020304" pitchFamily="18" charset="0"/>
                <a:cs typeface="Times New Roman" panose="02020603050405020304" pitchFamily="18" charset="0"/>
              </a:rPr>
              <a:t>. </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136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1127499" y="115978"/>
            <a:ext cx="10985841" cy="646331"/>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5. </a:t>
            </a:r>
            <a:r>
              <a:rPr lang="en-US" sz="3600" b="1" dirty="0" err="1" smtClean="0">
                <a:solidFill>
                  <a:srgbClr val="002060"/>
                </a:solidFill>
                <a:latin typeface="Times New Roman" panose="02020603050405020304" pitchFamily="18" charset="0"/>
                <a:cs typeface="Times New Roman" panose="02020603050405020304" pitchFamily="18" charset="0"/>
              </a:rPr>
              <a:t>Đồng</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Hành</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Trách</a:t>
            </a:r>
            <a:r>
              <a:rPr lang="en-US" sz="3600" b="1" dirty="0" smtClean="0">
                <a:solidFill>
                  <a:srgbClr val="002060"/>
                </a:solidFill>
                <a:latin typeface="Times New Roman" panose="02020603050405020304" pitchFamily="18" charset="0"/>
                <a:cs typeface="Times New Roman" panose="02020603050405020304" pitchFamily="18" charset="0"/>
              </a:rPr>
              <a:t> </a:t>
            </a:r>
            <a:r>
              <a:rPr lang="vi-VN" sz="3600" b="1" dirty="0">
                <a:solidFill>
                  <a:srgbClr val="002060"/>
                </a:solidFill>
                <a:latin typeface="Times New Roman" panose="02020603050405020304" pitchFamily="18" charset="0"/>
                <a:cs typeface="Times New Roman" panose="02020603050405020304" pitchFamily="18" charset="0"/>
              </a:rPr>
              <a:t>Nhiệm Trong Sứ Vụ </a:t>
            </a:r>
            <a:r>
              <a:rPr lang="vi-VN" sz="3600" dirty="0">
                <a:solidFill>
                  <a:srgbClr val="002060"/>
                </a:solidFill>
                <a:latin typeface="Times New Roman" panose="02020603050405020304" pitchFamily="18" charset="0"/>
                <a:cs typeface="Times New Roman" panose="02020603050405020304" pitchFamily="18" charset="0"/>
              </a:rPr>
              <a:t>(Mt 28,19)</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27500" y="1045403"/>
            <a:ext cx="10985842" cy="156966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3200" dirty="0">
                <a:latin typeface="Times New Roman" panose="02020603050405020304" pitchFamily="18" charset="0"/>
                <a:cs typeface="Times New Roman" panose="02020603050405020304" pitchFamily="18" charset="0"/>
              </a:rPr>
              <a:t>- Là tu sĩ, chúng ta đã tham gia vào sứ mạng truyền giáo của Hội Thánh như thế nào? Có hăng say và sẵn sàng đi đến những nơi được sai đến, cho dẫu khó khăn không?</a:t>
            </a:r>
            <a:endParaRPr lang="en-US" sz="3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127499" y="2700387"/>
            <a:ext cx="10985842" cy="1077218"/>
          </a:xfrm>
          <a:prstGeom prst="rect">
            <a:avLst/>
          </a:prstGeom>
          <a:ln w="19050"/>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spc="-150" dirty="0">
                <a:latin typeface="Times New Roman" panose="02020603050405020304" pitchFamily="18" charset="0"/>
                <a:cs typeface="Times New Roman" panose="02020603050405020304" pitchFamily="18" charset="0"/>
              </a:rPr>
              <a:t>- Chúng ta có những cách thế nào để cộng tác với các cá nhân, hội đoàn và cộng đoàn Giáo hội địa phương trong cộng cuộc truyền giáo?</a:t>
            </a:r>
            <a:endParaRPr lang="en-US" sz="3200" spc="-15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127499" y="3948254"/>
            <a:ext cx="10985842" cy="156966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3200" dirty="0">
                <a:latin typeface="Times New Roman" panose="02020603050405020304" pitchFamily="18" charset="0"/>
                <a:cs typeface="Times New Roman" panose="02020603050405020304" pitchFamily="18" charset="0"/>
              </a:rPr>
              <a:t>- Chúng ta đã cộng tác thế nào vào các vấn đề của xã hội: công tác xã hội, giảng dạy, thúc đẩy công bằng xã hội, bảo vệ nhân quyền và chăm sóc ngôi nhà chung, v..v…?.</a:t>
            </a:r>
            <a:endParaRPr lang="en-US" sz="32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127499" y="5705851"/>
            <a:ext cx="10985842" cy="1077218"/>
          </a:xfrm>
          <a:prstGeom prst="rect">
            <a:avLst/>
          </a:prstGeom>
          <a:ln w="19050"/>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vi-VN" sz="3200" dirty="0">
                <a:latin typeface="Times New Roman" panose="02020603050405020304" pitchFamily="18" charset="0"/>
                <a:cs typeface="Times New Roman" panose="02020603050405020304" pitchFamily="18" charset="0"/>
              </a:rPr>
              <a:t>- Khi thi hành các sứ vụ trên, đâu là những thuận lợi và khó khăn mà chúng ta gặp phải?</a:t>
            </a:r>
            <a:endParaRPr lang="en-US" sz="3200" dirty="0">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235974" y="439143"/>
            <a:ext cx="914400" cy="1360160"/>
            <a:chOff x="235974" y="439143"/>
            <a:chExt cx="914400" cy="1360160"/>
          </a:xfrm>
        </p:grpSpPr>
        <p:cxnSp>
          <p:nvCxnSpPr>
            <p:cNvPr id="27" name="Elbow Connector 26"/>
            <p:cNvCxnSpPr>
              <a:stCxn id="7" idx="1"/>
            </p:cNvCxnSpPr>
            <p:nvPr/>
          </p:nvCxnSpPr>
          <p:spPr>
            <a:xfrm rot="10800000" flipV="1">
              <a:off x="235975" y="439143"/>
              <a:ext cx="891525" cy="1360159"/>
            </a:xfrm>
            <a:prstGeom prst="bentConnector2">
              <a:avLst/>
            </a:prstGeom>
            <a:ln w="28575"/>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a:off x="235974" y="1799303"/>
              <a:ext cx="914400"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grpSp>
      <p:grpSp>
        <p:nvGrpSpPr>
          <p:cNvPr id="31" name="Group 30"/>
          <p:cNvGrpSpPr/>
          <p:nvPr/>
        </p:nvGrpSpPr>
        <p:grpSpPr>
          <a:xfrm>
            <a:off x="235974" y="439142"/>
            <a:ext cx="914400" cy="2825168"/>
            <a:chOff x="235974" y="439143"/>
            <a:chExt cx="914400" cy="1360160"/>
          </a:xfrm>
        </p:grpSpPr>
        <p:cxnSp>
          <p:nvCxnSpPr>
            <p:cNvPr id="32" name="Elbow Connector 31"/>
            <p:cNvCxnSpPr/>
            <p:nvPr/>
          </p:nvCxnSpPr>
          <p:spPr>
            <a:xfrm rot="10800000" flipV="1">
              <a:off x="235975" y="439143"/>
              <a:ext cx="891525" cy="1360159"/>
            </a:xfrm>
            <a:prstGeom prst="bentConnector2">
              <a:avLst/>
            </a:prstGeom>
            <a:ln w="28575"/>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a:xfrm>
              <a:off x="235974" y="1799303"/>
              <a:ext cx="914400"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grpSp>
      <p:grpSp>
        <p:nvGrpSpPr>
          <p:cNvPr id="34" name="Group 33"/>
          <p:cNvGrpSpPr/>
          <p:nvPr/>
        </p:nvGrpSpPr>
        <p:grpSpPr>
          <a:xfrm>
            <a:off x="235974" y="439141"/>
            <a:ext cx="914400" cy="4319671"/>
            <a:chOff x="235974" y="439143"/>
            <a:chExt cx="914400" cy="1360160"/>
          </a:xfrm>
        </p:grpSpPr>
        <p:cxnSp>
          <p:nvCxnSpPr>
            <p:cNvPr id="35" name="Elbow Connector 34"/>
            <p:cNvCxnSpPr/>
            <p:nvPr/>
          </p:nvCxnSpPr>
          <p:spPr>
            <a:xfrm rot="10800000" flipV="1">
              <a:off x="235975" y="439143"/>
              <a:ext cx="891525" cy="1360159"/>
            </a:xfrm>
            <a:prstGeom prst="bentConnector2">
              <a:avLst/>
            </a:prstGeom>
            <a:ln w="28575"/>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p:nvPr/>
          </p:nvCxnSpPr>
          <p:spPr>
            <a:xfrm>
              <a:off x="235974" y="1799303"/>
              <a:ext cx="914400"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grpSp>
      <p:grpSp>
        <p:nvGrpSpPr>
          <p:cNvPr id="37" name="Group 36"/>
          <p:cNvGrpSpPr/>
          <p:nvPr/>
        </p:nvGrpSpPr>
        <p:grpSpPr>
          <a:xfrm>
            <a:off x="235974" y="445395"/>
            <a:ext cx="914400" cy="5807921"/>
            <a:chOff x="235974" y="439143"/>
            <a:chExt cx="914400" cy="1360160"/>
          </a:xfrm>
        </p:grpSpPr>
        <p:cxnSp>
          <p:nvCxnSpPr>
            <p:cNvPr id="38" name="Elbow Connector 37"/>
            <p:cNvCxnSpPr/>
            <p:nvPr/>
          </p:nvCxnSpPr>
          <p:spPr>
            <a:xfrm rot="10800000" flipV="1">
              <a:off x="235975" y="439143"/>
              <a:ext cx="891525" cy="1360159"/>
            </a:xfrm>
            <a:prstGeom prst="bentConnector2">
              <a:avLst/>
            </a:prstGeom>
            <a:ln w="28575"/>
          </p:spPr>
          <p:style>
            <a:lnRef idx="3">
              <a:schemeClr val="accent1"/>
            </a:lnRef>
            <a:fillRef idx="0">
              <a:schemeClr val="accent1"/>
            </a:fillRef>
            <a:effectRef idx="2">
              <a:schemeClr val="accent1"/>
            </a:effectRef>
            <a:fontRef idx="minor">
              <a:schemeClr val="tx1"/>
            </a:fontRef>
          </p:style>
        </p:cxnSp>
        <p:cxnSp>
          <p:nvCxnSpPr>
            <p:cNvPr id="39" name="Straight Arrow Connector 38"/>
            <p:cNvCxnSpPr/>
            <p:nvPr/>
          </p:nvCxnSpPr>
          <p:spPr>
            <a:xfrm>
              <a:off x="235974" y="1799303"/>
              <a:ext cx="914400"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4498887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750"/>
                                        <p:tgtEl>
                                          <p:spTgt spid="3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7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dissolve">
                                      <p:cBhvr>
                                        <p:cTn id="15" dur="500"/>
                                        <p:tgtEl>
                                          <p:spTgt spid="3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edge">
                                      <p:cBhvr>
                                        <p:cTn id="23" dur="750"/>
                                        <p:tgtEl>
                                          <p:spTgt spid="34"/>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edge">
                                      <p:cBhvr>
                                        <p:cTn id="26" dur="75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75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heel(1)">
                                      <p:cBhvr>
                                        <p:cTn id="3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TextBox 5"/>
          <p:cNvSpPr txBox="1"/>
          <p:nvPr/>
        </p:nvSpPr>
        <p:spPr>
          <a:xfrm>
            <a:off x="3061408" y="1662272"/>
            <a:ext cx="8701523" cy="2554545"/>
          </a:xfrm>
          <a:prstGeom prst="rect">
            <a:avLst/>
          </a:prstGeom>
          <a:noFill/>
        </p:spPr>
        <p:txBody>
          <a:bodyPr wrap="square" rtlCol="0">
            <a:spAutoFit/>
          </a:bodyPr>
          <a:lstStyle/>
          <a:p>
            <a:pPr algn="just"/>
            <a:r>
              <a:rPr lang="vi-VN" sz="4000" i="1" dirty="0">
                <a:solidFill>
                  <a:srgbClr val="000090"/>
                </a:solidFill>
                <a:latin typeface="Times New Roman" panose="02020603050405020304" pitchFamily="18" charset="0"/>
                <a:cs typeface="Times New Roman" panose="02020603050405020304" pitchFamily="18" charset="0"/>
              </a:rPr>
              <a:t>“Đối thoại là con đường kiên trì bao gồm cả những lúc im lặng và chấp nhận đau khổ, nhưng lại có khả năng thu thập kinh nghiệm của con người và các dân tộc”. </a:t>
            </a:r>
            <a:endParaRPr lang="en-US" sz="4000" dirty="0">
              <a:solidFill>
                <a:srgbClr val="00009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4959" y="548058"/>
            <a:ext cx="11714034" cy="1323439"/>
          </a:xfrm>
          <a:prstGeom prst="rect">
            <a:avLst/>
          </a:prstGeom>
          <a:noFill/>
        </p:spPr>
        <p:txBody>
          <a:bodyPr wrap="square" rtlCol="0">
            <a:spAutoFit/>
          </a:bodyPr>
          <a:lstStyle/>
          <a:p>
            <a:pPr algn="ctr"/>
            <a:r>
              <a:rPr lang="vi-VN" sz="4000" b="1" dirty="0">
                <a:solidFill>
                  <a:srgbClr val="FF6600"/>
                </a:solidFill>
                <a:latin typeface="Times New Roman" panose="02020603050405020304" pitchFamily="18" charset="0"/>
                <a:cs typeface="Times New Roman" panose="02020603050405020304" pitchFamily="18" charset="0"/>
              </a:rPr>
              <a:t>6. Đối Thoại Trong Giáo Hội Và Xã Hội </a:t>
            </a:r>
            <a:endParaRPr lang="vi-VN" sz="4000" b="1" dirty="0" smtClean="0">
              <a:solidFill>
                <a:srgbClr val="FF6600"/>
              </a:solidFill>
              <a:latin typeface="Times New Roman" panose="02020603050405020304" pitchFamily="18" charset="0"/>
              <a:cs typeface="Times New Roman" panose="02020603050405020304" pitchFamily="18" charset="0"/>
            </a:endParaRPr>
          </a:p>
          <a:p>
            <a:pPr algn="ctr"/>
            <a:r>
              <a:rPr lang="vi-VN" sz="4000" dirty="0" smtClean="0">
                <a:solidFill>
                  <a:srgbClr val="FF6600"/>
                </a:solidFill>
                <a:latin typeface="Times New Roman" panose="02020603050405020304" pitchFamily="18" charset="0"/>
                <a:cs typeface="Times New Roman" panose="02020603050405020304" pitchFamily="18" charset="0"/>
              </a:rPr>
              <a:t>(</a:t>
            </a:r>
            <a:r>
              <a:rPr lang="vi-VN" sz="4000" dirty="0">
                <a:solidFill>
                  <a:srgbClr val="FF6600"/>
                </a:solidFill>
                <a:latin typeface="Times New Roman" panose="02020603050405020304" pitchFamily="18" charset="0"/>
                <a:cs typeface="Times New Roman" panose="02020603050405020304" pitchFamily="18" charset="0"/>
              </a:rPr>
              <a:t>Gc 1,19-20)</a:t>
            </a:r>
            <a:endParaRPr lang="en-US" sz="4000" dirty="0">
              <a:solidFill>
                <a:srgbClr val="FF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760034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normAutofit fontScale="70000" lnSpcReduction="20000"/>
          </a:bodyPr>
          <a:lstStyle/>
          <a:p>
            <a:endParaRPr lang="en-US"/>
          </a:p>
        </p:txBody>
      </p:sp>
      <p:pic>
        <p:nvPicPr>
          <p:cNvPr id="4" name="Picture 3" descr="A0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338696" y="1141960"/>
            <a:ext cx="9508173" cy="1958485"/>
          </a:xfrm>
          <a:prstGeom prst="rect">
            <a:avLst/>
          </a:prstGeom>
          <a:noFill/>
        </p:spPr>
        <p:txBody>
          <a:bodyPr wrap="square" rtlCol="0">
            <a:spAutoFit/>
          </a:bodyPr>
          <a:lstStyle/>
          <a:p>
            <a:pPr marL="457200" lvl="0" indent="-457200" algn="just">
              <a:lnSpc>
                <a:spcPct val="120000"/>
              </a:lnSpc>
              <a:buFont typeface="Arial" panose="020B0604020202020204" pitchFamily="34" charset="0"/>
              <a:buChar char="•"/>
            </a:pPr>
            <a:r>
              <a:rPr lang="vi-VN" sz="3400" dirty="0">
                <a:solidFill>
                  <a:srgbClr val="660066"/>
                </a:solidFill>
                <a:latin typeface="Times New Roman" panose="02020603050405020304" pitchFamily="18" charset="0"/>
                <a:cs typeface="Times New Roman" panose="02020603050405020304" pitchFamily="18" charset="0"/>
              </a:rPr>
              <a:t>Việc đối thoại trong chính cộng đoàn chúng ta đang được thực hiện như thế nào? Giữa Bề Trên và Bề dưới? Giữa các thành viên với nhau</a:t>
            </a:r>
            <a:r>
              <a:rPr lang="vi-VN" sz="3400" dirty="0" smtClean="0">
                <a:solidFill>
                  <a:srgbClr val="660066"/>
                </a:solidFill>
                <a:latin typeface="Times New Roman" panose="02020603050405020304" pitchFamily="18" charset="0"/>
                <a:cs typeface="Times New Roman" panose="02020603050405020304" pitchFamily="18" charset="0"/>
              </a:rPr>
              <a:t>?</a:t>
            </a:r>
            <a:endParaRPr lang="en-US" sz="3400" dirty="0">
              <a:solidFill>
                <a:srgbClr val="660066"/>
              </a:solidFill>
            </a:endParaRPr>
          </a:p>
        </p:txBody>
      </p:sp>
      <p:sp>
        <p:nvSpPr>
          <p:cNvPr id="7" name="TextBox 6"/>
          <p:cNvSpPr txBox="1"/>
          <p:nvPr/>
        </p:nvSpPr>
        <p:spPr>
          <a:xfrm>
            <a:off x="1304370" y="3471362"/>
            <a:ext cx="9508173" cy="1810239"/>
          </a:xfrm>
          <a:prstGeom prst="rect">
            <a:avLst/>
          </a:prstGeom>
          <a:noFill/>
        </p:spPr>
        <p:txBody>
          <a:bodyPr wrap="square" rtlCol="0">
            <a:spAutoFit/>
          </a:bodyPr>
          <a:lstStyle/>
          <a:p>
            <a:pPr marL="457200" lvl="0" indent="-457200" algn="just">
              <a:lnSpc>
                <a:spcPct val="110000"/>
              </a:lnSpc>
              <a:buFont typeface="Arial" panose="020B0604020202020204" pitchFamily="34" charset="0"/>
              <a:buChar char="•"/>
            </a:pPr>
            <a:r>
              <a:rPr lang="vi-VN" sz="3400" dirty="0">
                <a:solidFill>
                  <a:srgbClr val="000090"/>
                </a:solidFill>
                <a:latin typeface="Times New Roman" panose="02020603050405020304" pitchFamily="18" charset="0"/>
                <a:cs typeface="Times New Roman" panose="02020603050405020304" pitchFamily="18" charset="0"/>
              </a:rPr>
              <a:t>Đâu là những khó khăn và xung đột làm cho chúng ta khó đối thoại với nhau? Cần củng cố và canh tân như thế nào trong cộng đoàn chúng ta?</a:t>
            </a:r>
            <a:endParaRPr lang="en-US" sz="3400" dirty="0">
              <a:solidFill>
                <a:srgbClr val="00009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45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52585407"/>
              </p:ext>
            </p:extLst>
          </p:nvPr>
        </p:nvGraphicFramePr>
        <p:xfrm>
          <a:off x="158496" y="0"/>
          <a:ext cx="1203350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016141" y="719588"/>
            <a:ext cx="9579374" cy="1427699"/>
          </a:xfrm>
          <a:prstGeom prst="rect">
            <a:avLst/>
          </a:prstGeom>
          <a:noFill/>
        </p:spPr>
        <p:txBody>
          <a:bodyPr wrap="square" rtlCol="0">
            <a:spAutoFit/>
          </a:bodyPr>
          <a:lstStyle/>
          <a:p>
            <a:pPr marL="457200" lvl="0" indent="-457200" algn="just">
              <a:lnSpc>
                <a:spcPct val="85000"/>
              </a:lnSpc>
              <a:buFont typeface="Arial" panose="020B0604020202020204" pitchFamily="34" charset="0"/>
              <a:buChar char="•"/>
            </a:pPr>
            <a:r>
              <a:rPr lang="vi-VN" sz="3400" dirty="0">
                <a:solidFill>
                  <a:srgbClr val="000090"/>
                </a:solidFill>
                <a:latin typeface="Times New Roman" panose="02020603050405020304" pitchFamily="18" charset="0"/>
                <a:cs typeface="Times New Roman" panose="02020603050405020304" pitchFamily="18" charset="0"/>
              </a:rPr>
              <a:t>Thực trạng và phương thế cho việc đối thoại giữa các dòng tu với nhau? Giữa tu sĩ với giáo dân? Giữa tu sĩ với các linh mục quản xứ?</a:t>
            </a:r>
            <a:endParaRPr lang="en-US" sz="3400" dirty="0">
              <a:solidFill>
                <a:srgbClr val="00009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067629" y="2662121"/>
            <a:ext cx="9579374" cy="994888"/>
          </a:xfrm>
          <a:prstGeom prst="rect">
            <a:avLst/>
          </a:prstGeom>
          <a:noFill/>
        </p:spPr>
        <p:txBody>
          <a:bodyPr wrap="square" rtlCol="0">
            <a:spAutoFit/>
          </a:bodyPr>
          <a:lstStyle/>
          <a:p>
            <a:pPr marL="457200" lvl="0" indent="-457200" algn="just">
              <a:lnSpc>
                <a:spcPct val="85000"/>
              </a:lnSpc>
              <a:buFont typeface="Arial" panose="020B0604020202020204" pitchFamily="34" charset="0"/>
              <a:buChar char="•"/>
            </a:pPr>
            <a:r>
              <a:rPr lang="vi-VN" sz="3400" spc="-150" dirty="0">
                <a:solidFill>
                  <a:srgbClr val="0000FF"/>
                </a:solidFill>
                <a:latin typeface="Times New Roman" panose="02020603050405020304" pitchFamily="18" charset="0"/>
                <a:cs typeface="Times New Roman" panose="02020603050405020304" pitchFamily="18" charset="0"/>
              </a:rPr>
              <a:t>Việc đối thoại giữa tu sĩ với các tín đồ tôn giáo khác, với người lương dân và với những người vô thần?</a:t>
            </a:r>
            <a:endParaRPr lang="en-US" sz="3400" spc="-150"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084792" y="4008975"/>
            <a:ext cx="9579374" cy="1426544"/>
          </a:xfrm>
          <a:prstGeom prst="rect">
            <a:avLst/>
          </a:prstGeom>
          <a:noFill/>
        </p:spPr>
        <p:txBody>
          <a:bodyPr wrap="square" rtlCol="0">
            <a:spAutoFit/>
          </a:bodyPr>
          <a:lstStyle/>
          <a:p>
            <a:pPr marL="457200" lvl="0" indent="-457200" algn="just">
              <a:lnSpc>
                <a:spcPct val="85000"/>
              </a:lnSpc>
              <a:buFont typeface="Arial" panose="020B0604020202020204" pitchFamily="34" charset="0"/>
              <a:buChar char="•"/>
            </a:pPr>
            <a:r>
              <a:rPr lang="vi-VN" sz="3400" dirty="0">
                <a:solidFill>
                  <a:srgbClr val="3366FF"/>
                </a:solidFill>
                <a:latin typeface="Times New Roman" panose="02020603050405020304" pitchFamily="18" charset="0"/>
                <a:cs typeface="Times New Roman" panose="02020603050405020304" pitchFamily="18" charset="0"/>
              </a:rPr>
              <a:t>Đối với các tín đồ của các tôn giáo khác và với những người ngoại đạo, chúng ta có những kinh nghiệm nào về đối thoại và dấn thân chia sẻ?</a:t>
            </a:r>
            <a:endParaRPr lang="en-US" sz="3400" dirty="0">
              <a:solidFill>
                <a:srgbClr val="3366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01330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2">
        <p:bldAsOne/>
      </p:bldGraphic>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733374" y="271217"/>
            <a:ext cx="9793566" cy="769441"/>
          </a:xfrm>
          <a:prstGeom prst="rect">
            <a:avLst/>
          </a:prstGeom>
          <a:noFill/>
        </p:spPr>
        <p:txBody>
          <a:bodyPr wrap="none" rtlCol="0">
            <a:spAutoFit/>
          </a:bodyPr>
          <a:lstStyle/>
          <a:p>
            <a:r>
              <a:rPr lang="en-US" sz="4400" b="1" dirty="0" err="1" smtClean="0">
                <a:solidFill>
                  <a:srgbClr val="800000"/>
                </a:solidFill>
                <a:latin typeface="Times New Roman"/>
                <a:cs typeface="Times New Roman"/>
              </a:rPr>
              <a:t>Kinh</a:t>
            </a:r>
            <a:r>
              <a:rPr lang="en-US" sz="4400" b="1" dirty="0" smtClean="0">
                <a:solidFill>
                  <a:srgbClr val="800000"/>
                </a:solidFill>
                <a:latin typeface="Times New Roman"/>
                <a:cs typeface="Times New Roman"/>
              </a:rPr>
              <a:t> </a:t>
            </a:r>
            <a:r>
              <a:rPr lang="en-US" sz="4400" b="1" dirty="0" err="1">
                <a:solidFill>
                  <a:srgbClr val="800000"/>
                </a:solidFill>
                <a:latin typeface="Times New Roman"/>
                <a:cs typeface="Times New Roman"/>
              </a:rPr>
              <a:t>cầu</a:t>
            </a:r>
            <a:r>
              <a:rPr lang="en-US" sz="4400" b="1" dirty="0">
                <a:solidFill>
                  <a:srgbClr val="800000"/>
                </a:solidFill>
                <a:latin typeface="Times New Roman"/>
                <a:cs typeface="Times New Roman"/>
              </a:rPr>
              <a:t> </a:t>
            </a:r>
            <a:r>
              <a:rPr lang="en-US" sz="4400" b="1" dirty="0" err="1">
                <a:solidFill>
                  <a:srgbClr val="800000"/>
                </a:solidFill>
                <a:latin typeface="Times New Roman"/>
                <a:cs typeface="Times New Roman"/>
              </a:rPr>
              <a:t>nguyện</a:t>
            </a:r>
            <a:r>
              <a:rPr lang="en-US" sz="4400" b="1" dirty="0">
                <a:solidFill>
                  <a:srgbClr val="800000"/>
                </a:solidFill>
                <a:latin typeface="Times New Roman"/>
                <a:cs typeface="Times New Roman"/>
              </a:rPr>
              <a:t> </a:t>
            </a:r>
            <a:r>
              <a:rPr lang="en-US" sz="4400" b="1" dirty="0" err="1">
                <a:solidFill>
                  <a:srgbClr val="800000"/>
                </a:solidFill>
                <a:latin typeface="Times New Roman"/>
                <a:cs typeface="Times New Roman"/>
              </a:rPr>
              <a:t>cho</a:t>
            </a:r>
            <a:r>
              <a:rPr lang="en-US" sz="4400" b="1" dirty="0">
                <a:solidFill>
                  <a:srgbClr val="800000"/>
                </a:solidFill>
                <a:latin typeface="Times New Roman"/>
                <a:cs typeface="Times New Roman"/>
              </a:rPr>
              <a:t> </a:t>
            </a:r>
            <a:r>
              <a:rPr lang="en-US" sz="4400" b="1" dirty="0" err="1">
                <a:solidFill>
                  <a:srgbClr val="800000"/>
                </a:solidFill>
                <a:latin typeface="Times New Roman"/>
                <a:cs typeface="Times New Roman"/>
              </a:rPr>
              <a:t>Thượng</a:t>
            </a:r>
            <a:r>
              <a:rPr lang="en-US" sz="4400" b="1" dirty="0">
                <a:solidFill>
                  <a:srgbClr val="800000"/>
                </a:solidFill>
                <a:latin typeface="Times New Roman"/>
                <a:cs typeface="Times New Roman"/>
              </a:rPr>
              <a:t> </a:t>
            </a:r>
            <a:r>
              <a:rPr lang="en-US" sz="4400" b="1" dirty="0" err="1">
                <a:solidFill>
                  <a:srgbClr val="800000"/>
                </a:solidFill>
                <a:latin typeface="Times New Roman"/>
                <a:cs typeface="Times New Roman"/>
              </a:rPr>
              <a:t>Hội</a:t>
            </a:r>
            <a:r>
              <a:rPr lang="en-US" sz="4400" b="1" dirty="0">
                <a:solidFill>
                  <a:srgbClr val="800000"/>
                </a:solidFill>
                <a:latin typeface="Times New Roman"/>
                <a:cs typeface="Times New Roman"/>
              </a:rPr>
              <a:t> </a:t>
            </a:r>
            <a:r>
              <a:rPr lang="en-US" sz="4400" b="1" dirty="0" err="1">
                <a:solidFill>
                  <a:srgbClr val="800000"/>
                </a:solidFill>
                <a:latin typeface="Times New Roman"/>
                <a:cs typeface="Times New Roman"/>
              </a:rPr>
              <a:t>Đồng</a:t>
            </a:r>
            <a:r>
              <a:rPr lang="en-US" sz="4400" dirty="0">
                <a:solidFill>
                  <a:srgbClr val="800000"/>
                </a:solidFill>
                <a:latin typeface="Times New Roman"/>
                <a:cs typeface="Times New Roman"/>
              </a:rPr>
              <a:t> </a:t>
            </a:r>
          </a:p>
        </p:txBody>
      </p:sp>
      <p:sp>
        <p:nvSpPr>
          <p:cNvPr id="3" name="TextBox 2"/>
          <p:cNvSpPr txBox="1"/>
          <p:nvPr/>
        </p:nvSpPr>
        <p:spPr>
          <a:xfrm>
            <a:off x="793693" y="1082182"/>
            <a:ext cx="10794219" cy="4832092"/>
          </a:xfrm>
          <a:prstGeom prst="rect">
            <a:avLst/>
          </a:prstGeom>
          <a:noFill/>
        </p:spPr>
        <p:txBody>
          <a:bodyPr wrap="square" rtlCol="0">
            <a:spAutoFit/>
          </a:bodyPr>
          <a:lstStyle/>
          <a:p>
            <a:pPr algn="just"/>
            <a:r>
              <a:rPr lang="en-US" sz="4400" dirty="0">
                <a:latin typeface="Times New Roman"/>
                <a:cs typeface="Times New Roman"/>
              </a:rPr>
              <a:t> </a:t>
            </a:r>
            <a:r>
              <a:rPr lang="en-US" sz="4400" dirty="0" err="1">
                <a:solidFill>
                  <a:srgbClr val="000090"/>
                </a:solidFill>
                <a:latin typeface="Times New Roman"/>
                <a:cs typeface="Times New Roman"/>
              </a:rPr>
              <a:t>Lạy</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Chúa</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Thánh</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Thần</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là</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Ánh</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sáng</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Chân</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lý</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vẹn</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toàn</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Chúa</a:t>
            </a:r>
            <a:r>
              <a:rPr lang="en-US" sz="4400" dirty="0">
                <a:solidFill>
                  <a:srgbClr val="000090"/>
                </a:solidFill>
                <a:latin typeface="Times New Roman"/>
                <a:cs typeface="Times New Roman"/>
              </a:rPr>
              <a:t> ban </a:t>
            </a:r>
            <a:r>
              <a:rPr lang="en-US" sz="4400" dirty="0" err="1">
                <a:solidFill>
                  <a:srgbClr val="000090"/>
                </a:solidFill>
                <a:latin typeface="Times New Roman"/>
                <a:cs typeface="Times New Roman"/>
              </a:rPr>
              <a:t>những</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ân</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huệ</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thích</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hợp</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cho</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từng</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thời</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đại</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và</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dùng</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nhiều</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cách</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thế</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kỳ</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diệu</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để</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hướng</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dẫn</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Hội</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Thánh</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này</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chúng</a:t>
            </a:r>
            <a:r>
              <a:rPr lang="en-US" sz="4400" dirty="0">
                <a:solidFill>
                  <a:srgbClr val="000090"/>
                </a:solidFill>
                <a:latin typeface="Times New Roman"/>
                <a:cs typeface="Times New Roman"/>
              </a:rPr>
              <a:t> con </a:t>
            </a:r>
            <a:r>
              <a:rPr lang="en-US" sz="4400" dirty="0" err="1">
                <a:solidFill>
                  <a:srgbClr val="000090"/>
                </a:solidFill>
                <a:latin typeface="Times New Roman"/>
                <a:cs typeface="Times New Roman"/>
              </a:rPr>
              <a:t>đang</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chung</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lời</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cầu</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nguyện</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cho</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các</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Giám</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mục</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và</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những</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người</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tham</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dự</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Thượng</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Hội</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đồng</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Giám</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mục</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thế</a:t>
            </a:r>
            <a:r>
              <a:rPr lang="en-US" sz="4400" dirty="0">
                <a:solidFill>
                  <a:srgbClr val="000090"/>
                </a:solidFill>
                <a:latin typeface="Times New Roman"/>
                <a:cs typeface="Times New Roman"/>
              </a:rPr>
              <a:t> </a:t>
            </a:r>
            <a:r>
              <a:rPr lang="en-US" sz="4400" dirty="0" err="1">
                <a:solidFill>
                  <a:srgbClr val="000090"/>
                </a:solidFill>
                <a:latin typeface="Times New Roman"/>
                <a:cs typeface="Times New Roman"/>
              </a:rPr>
              <a:t>giới</a:t>
            </a:r>
            <a:r>
              <a:rPr lang="en-US" sz="4400" dirty="0">
                <a:solidFill>
                  <a:srgbClr val="000090"/>
                </a:solidFill>
                <a:latin typeface="Times New Roman"/>
                <a:cs typeface="Times New Roman"/>
              </a:rPr>
              <a:t>.</a:t>
            </a:r>
          </a:p>
        </p:txBody>
      </p:sp>
    </p:spTree>
    <p:extLst>
      <p:ext uri="{BB962C8B-B14F-4D97-AF65-F5344CB8AC3E}">
        <p14:creationId xmlns:p14="http://schemas.microsoft.com/office/powerpoint/2010/main" val="1571436661"/>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386174" y="1874074"/>
            <a:ext cx="7778742" cy="4657685"/>
          </a:xfrm>
          <a:prstGeom prst="rect">
            <a:avLst/>
          </a:prstGeom>
          <a:noFill/>
        </p:spPr>
        <p:txBody>
          <a:bodyPr wrap="square" rtlCol="0">
            <a:spAutoFit/>
          </a:bodyPr>
          <a:lstStyle/>
          <a:p>
            <a:pPr algn="just">
              <a:lnSpc>
                <a:spcPct val="150000"/>
              </a:lnSpc>
            </a:pPr>
            <a:r>
              <a:rPr lang="vi-VN" sz="4000" i="1" dirty="0">
                <a:solidFill>
                  <a:srgbClr val="0000FF"/>
                </a:solidFill>
                <a:latin typeface="Times New Roman" panose="02020603050405020304" pitchFamily="18" charset="0"/>
                <a:cs typeface="Times New Roman" panose="02020603050405020304" pitchFamily="18" charset="0"/>
              </a:rPr>
              <a:t>Vị trí đặc biệt trên con đường hiệp hành là cuộc đối thoại giữa những Kitô hữu thuộc các tín phái khác nhau, liên kết với nhau bởi cùng một Phép Rửa.</a:t>
            </a:r>
            <a:endParaRPr lang="en-US" sz="4000"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16902" y="1159377"/>
            <a:ext cx="10319657" cy="707886"/>
          </a:xfrm>
          <a:prstGeom prst="rect">
            <a:avLst/>
          </a:prstGeom>
          <a:noFill/>
        </p:spPr>
        <p:txBody>
          <a:bodyPr wrap="square" rtlCol="0">
            <a:spAutoFit/>
          </a:bodyPr>
          <a:lstStyle/>
          <a:p>
            <a:pPr algn="ctr"/>
            <a:r>
              <a:rPr lang="vi-VN" sz="4000" b="1" dirty="0">
                <a:solidFill>
                  <a:srgbClr val="000090"/>
                </a:solidFill>
                <a:latin typeface="Times New Roman" panose="02020603050405020304" pitchFamily="18" charset="0"/>
                <a:cs typeface="Times New Roman" panose="02020603050405020304" pitchFamily="18" charset="0"/>
              </a:rPr>
              <a:t>7. Đại Kết</a:t>
            </a:r>
            <a:endParaRPr lang="en-US" sz="4000" dirty="0">
              <a:solidFill>
                <a:srgbClr val="00009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96526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4788412" y="2615494"/>
            <a:ext cx="4016821" cy="3157788"/>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pPr algn="just">
              <a:lnSpc>
                <a:spcPct val="140000"/>
              </a:lnSpc>
            </a:pPr>
            <a:r>
              <a:rPr lang="vi-VN" sz="3600" dirty="0" smtClean="0">
                <a:solidFill>
                  <a:srgbClr val="0000FF"/>
                </a:solidFill>
                <a:latin typeface="Times New Roman" panose="02020603050405020304" pitchFamily="18" charset="0"/>
                <a:cs typeface="Times New Roman" panose="02020603050405020304" pitchFamily="18" charset="0"/>
              </a:rPr>
              <a:t>Những </a:t>
            </a:r>
            <a:r>
              <a:rPr lang="vi-VN" sz="3600" dirty="0">
                <a:solidFill>
                  <a:srgbClr val="0000FF"/>
                </a:solidFill>
                <a:latin typeface="Times New Roman" panose="02020603050405020304" pitchFamily="18" charset="0"/>
                <a:cs typeface="Times New Roman" panose="02020603050405020304" pitchFamily="18" charset="0"/>
              </a:rPr>
              <a:t>mối liên hệ đó đem lại cho chúng ta những cơ hội và thách đố </a:t>
            </a:r>
            <a:r>
              <a:rPr lang="vi-VN" sz="3600" dirty="0" smtClean="0">
                <a:solidFill>
                  <a:srgbClr val="0000FF"/>
                </a:solidFill>
                <a:latin typeface="Times New Roman" panose="02020603050405020304" pitchFamily="18" charset="0"/>
                <a:cs typeface="Times New Roman" panose="02020603050405020304" pitchFamily="18" charset="0"/>
              </a:rPr>
              <a:t>nào?</a:t>
            </a:r>
            <a:endParaRPr lang="en-US" sz="3600" dirty="0" smtClean="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86543" y="332693"/>
            <a:ext cx="5785182" cy="940653"/>
          </a:xfrm>
          <a:prstGeom prst="horizontalScroll">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vi-VN" sz="4000" b="1" dirty="0">
                <a:latin typeface="Times New Roman" panose="02020603050405020304" pitchFamily="18" charset="0"/>
                <a:cs typeface="Times New Roman" panose="02020603050405020304" pitchFamily="18" charset="0"/>
              </a:rPr>
              <a:t>7. Đại Kết</a:t>
            </a:r>
            <a:endParaRPr lang="en-US" sz="4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37577" y="2546850"/>
            <a:ext cx="4259068" cy="3397853"/>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pPr algn="just">
              <a:lnSpc>
                <a:spcPct val="120000"/>
              </a:lnSpc>
            </a:pPr>
            <a:r>
              <a:rPr lang="vi-VN" sz="3600" spc="-150" dirty="0" smtClean="0">
                <a:solidFill>
                  <a:srgbClr val="0000FF"/>
                </a:solidFill>
                <a:latin typeface="Times New Roman" panose="02020603050405020304" pitchFamily="18" charset="0"/>
                <a:cs typeface="Times New Roman" panose="02020603050405020304" pitchFamily="18" charset="0"/>
              </a:rPr>
              <a:t>Hội </a:t>
            </a:r>
            <a:r>
              <a:rPr lang="vi-VN" sz="3600" spc="-150" dirty="0">
                <a:solidFill>
                  <a:srgbClr val="0000FF"/>
                </a:solidFill>
                <a:latin typeface="Times New Roman" panose="02020603050405020304" pitchFamily="18" charset="0"/>
                <a:cs typeface="Times New Roman" panose="02020603050405020304" pitchFamily="18" charset="0"/>
              </a:rPr>
              <a:t>dòng/ cộng đoàn chúng ta đang có những mối liên hệ nào với các tôn giáo khác, nhất là với anh em Tin Lành</a:t>
            </a:r>
            <a:r>
              <a:rPr lang="vi-VN" sz="3600" spc="-150" dirty="0" smtClean="0">
                <a:solidFill>
                  <a:srgbClr val="0000FF"/>
                </a:solidFill>
                <a:latin typeface="Times New Roman" panose="02020603050405020304" pitchFamily="18" charset="0"/>
                <a:cs typeface="Times New Roman" panose="02020603050405020304" pitchFamily="18" charset="0"/>
              </a:rPr>
              <a:t>?</a:t>
            </a:r>
            <a:endParaRPr lang="en-US" sz="3600" spc="-150" dirty="0" smtClean="0">
              <a:solidFill>
                <a:srgbClr val="0000FF"/>
              </a:solidFill>
              <a:latin typeface="Times New Roman" panose="02020603050405020304" pitchFamily="18" charset="0"/>
              <a:cs typeface="Times New Roman" panose="02020603050405020304" pitchFamily="18" charset="0"/>
            </a:endParaRPr>
          </a:p>
        </p:txBody>
      </p:sp>
      <p:cxnSp>
        <p:nvCxnSpPr>
          <p:cNvPr id="29" name="Elbow Connector 28"/>
          <p:cNvCxnSpPr/>
          <p:nvPr/>
        </p:nvCxnSpPr>
        <p:spPr>
          <a:xfrm rot="16200000" flipH="1">
            <a:off x="4159765" y="255087"/>
            <a:ext cx="1371600" cy="3108960"/>
          </a:xfrm>
          <a:prstGeom prst="bentConnector3">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30" name="Elbow Connector 29"/>
          <p:cNvCxnSpPr/>
          <p:nvPr/>
        </p:nvCxnSpPr>
        <p:spPr>
          <a:xfrm rot="5400000">
            <a:off x="3814010" y="306569"/>
            <a:ext cx="1371600" cy="3108960"/>
          </a:xfrm>
          <a:prstGeom prst="bentConnector3">
            <a:avLst/>
          </a:prstGeom>
          <a:ln w="28575">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143787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750"/>
                                        <p:tgtEl>
                                          <p:spTgt spid="3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7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heel(1)">
                                      <p:cBhvr>
                                        <p:cTn id="20" dur="750"/>
                                        <p:tgtEl>
                                          <p:spTgt spid="2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71627" y="2496390"/>
            <a:ext cx="9195796" cy="1774845"/>
          </a:xfrm>
          <a:prstGeom prst="rect">
            <a:avLst/>
          </a:prstGeom>
          <a:noFill/>
        </p:spPr>
        <p:txBody>
          <a:bodyPr wrap="square" rtlCol="0">
            <a:spAutoFit/>
          </a:bodyPr>
          <a:lstStyle/>
          <a:p>
            <a:pPr algn="ctr">
              <a:lnSpc>
                <a:spcPct val="140000"/>
              </a:lnSpc>
            </a:pPr>
            <a:r>
              <a:rPr lang="vi-VN" sz="4000" i="1" dirty="0">
                <a:solidFill>
                  <a:srgbClr val="0000FF"/>
                </a:solidFill>
                <a:latin typeface="Times New Roman" panose="02020603050405020304" pitchFamily="18" charset="0"/>
                <a:cs typeface="Times New Roman" panose="02020603050405020304" pitchFamily="18" charset="0"/>
              </a:rPr>
              <a:t>“Hội Thánh hiệp hành là Hội Thánh </a:t>
            </a:r>
            <a:endParaRPr lang="vi-VN" sz="4000" i="1" dirty="0" smtClean="0">
              <a:solidFill>
                <a:srgbClr val="0000FF"/>
              </a:solidFill>
              <a:latin typeface="Times New Roman" panose="02020603050405020304" pitchFamily="18" charset="0"/>
              <a:cs typeface="Times New Roman" panose="02020603050405020304" pitchFamily="18" charset="0"/>
            </a:endParaRPr>
          </a:p>
          <a:p>
            <a:pPr algn="ctr">
              <a:lnSpc>
                <a:spcPct val="140000"/>
              </a:lnSpc>
            </a:pPr>
            <a:r>
              <a:rPr lang="vi-VN" sz="4000" i="1" dirty="0" smtClean="0">
                <a:solidFill>
                  <a:srgbClr val="0000FF"/>
                </a:solidFill>
                <a:latin typeface="Times New Roman" panose="02020603050405020304" pitchFamily="18" charset="0"/>
                <a:cs typeface="Times New Roman" panose="02020603050405020304" pitchFamily="18" charset="0"/>
              </a:rPr>
              <a:t>tham </a:t>
            </a:r>
            <a:r>
              <a:rPr lang="vi-VN" sz="4000" i="1" dirty="0">
                <a:solidFill>
                  <a:srgbClr val="0000FF"/>
                </a:solidFill>
                <a:latin typeface="Times New Roman" panose="02020603050405020304" pitchFamily="18" charset="0"/>
                <a:cs typeface="Times New Roman" panose="02020603050405020304" pitchFamily="18" charset="0"/>
              </a:rPr>
              <a:t>gia và đồng trách nhiệm”. </a:t>
            </a:r>
            <a:endParaRPr lang="en-US" sz="4000"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34627" y="1575543"/>
            <a:ext cx="10319657" cy="707886"/>
          </a:xfrm>
          <a:prstGeom prst="rect">
            <a:avLst/>
          </a:prstGeom>
          <a:noFill/>
        </p:spPr>
        <p:txBody>
          <a:bodyPr wrap="square" rtlCol="0">
            <a:spAutoFit/>
          </a:bodyPr>
          <a:lstStyle/>
          <a:p>
            <a:r>
              <a:rPr lang="vi-VN" sz="4000" b="1" dirty="0">
                <a:solidFill>
                  <a:srgbClr val="000090"/>
                </a:solidFill>
                <a:latin typeface="Times New Roman" panose="02020603050405020304" pitchFamily="18" charset="0"/>
                <a:cs typeface="Times New Roman" panose="02020603050405020304" pitchFamily="18" charset="0"/>
              </a:rPr>
              <a:t>8.  Quyền Bính và Tham Gia</a:t>
            </a:r>
            <a:r>
              <a:rPr lang="vi-VN" sz="4000" dirty="0">
                <a:solidFill>
                  <a:srgbClr val="000090"/>
                </a:solidFill>
                <a:latin typeface="Times New Roman" panose="02020603050405020304" pitchFamily="18" charset="0"/>
                <a:cs typeface="Times New Roman" panose="02020603050405020304" pitchFamily="18" charset="0"/>
              </a:rPr>
              <a:t> (1Pr 2, 16)</a:t>
            </a:r>
            <a:endParaRPr lang="en-US" sz="4000" dirty="0">
              <a:solidFill>
                <a:srgbClr val="00009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8724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33154987"/>
              </p:ext>
            </p:extLst>
          </p:nvPr>
        </p:nvGraphicFramePr>
        <p:xfrm>
          <a:off x="107004" y="132367"/>
          <a:ext cx="12084996" cy="6609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917289" y="278714"/>
            <a:ext cx="10137057" cy="941796"/>
          </a:xfrm>
          <a:prstGeom prst="rect">
            <a:avLst/>
          </a:prstGeom>
          <a:noFill/>
        </p:spPr>
        <p:txBody>
          <a:bodyPr wrap="square" rtlCol="0">
            <a:spAutoFit/>
          </a:bodyPr>
          <a:lstStyle/>
          <a:p>
            <a:pPr lvl="0" algn="just">
              <a:lnSpc>
                <a:spcPct val="85000"/>
              </a:lnSpc>
            </a:pPr>
            <a:r>
              <a:rPr lang="vi-VN" sz="3200" spc="-160" dirty="0">
                <a:solidFill>
                  <a:srgbClr val="0000FF"/>
                </a:solidFill>
                <a:latin typeface="Times New Roman" panose="02020603050405020304" pitchFamily="18" charset="0"/>
                <a:cs typeface="Times New Roman" panose="02020603050405020304" pitchFamily="18" charset="0"/>
              </a:rPr>
              <a:t>Trong cộng đoàn, tinh thần </a:t>
            </a:r>
            <a:r>
              <a:rPr lang="vi-VN" sz="3200" spc="-160" dirty="0" smtClean="0">
                <a:solidFill>
                  <a:srgbClr val="0000FF"/>
                </a:solidFill>
                <a:latin typeface="Times New Roman" panose="02020603050405020304" pitchFamily="18" charset="0"/>
                <a:cs typeface="Times New Roman" panose="02020603050405020304" pitchFamily="18" charset="0"/>
              </a:rPr>
              <a:t>khi làm việc chung như thế nào? Có cùng nhau làm việc, cùng nhau xây dựng và đồng </a:t>
            </a:r>
            <a:r>
              <a:rPr lang="vi-VN" sz="3200" spc="-160" dirty="0">
                <a:solidFill>
                  <a:srgbClr val="0000FF"/>
                </a:solidFill>
                <a:latin typeface="Times New Roman" panose="02020603050405020304" pitchFamily="18" charset="0"/>
                <a:cs typeface="Times New Roman" panose="02020603050405020304" pitchFamily="18" charset="0"/>
              </a:rPr>
              <a:t>trách nhiệm không? </a:t>
            </a:r>
            <a:endParaRPr lang="en-US" sz="3200" spc="-160" dirty="0">
              <a:solidFill>
                <a:srgbClr val="0000FF"/>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873471" y="1602860"/>
            <a:ext cx="10231442" cy="1348061"/>
          </a:xfrm>
          <a:prstGeom prst="rect">
            <a:avLst/>
          </a:prstGeom>
          <a:noFill/>
        </p:spPr>
        <p:txBody>
          <a:bodyPr wrap="square" rtlCol="0">
            <a:spAutoFit/>
          </a:bodyPr>
          <a:lstStyle/>
          <a:p>
            <a:pPr lvl="0" algn="just">
              <a:lnSpc>
                <a:spcPct val="85000"/>
              </a:lnSpc>
            </a:pPr>
            <a:r>
              <a:rPr lang="vi-VN" sz="3200" dirty="0">
                <a:latin typeface="Times New Roman" panose="02020603050405020304" pitchFamily="18" charset="0"/>
                <a:cs typeface="Times New Roman" panose="02020603050405020304" pitchFamily="18" charset="0"/>
              </a:rPr>
              <a:t>Bề trên có đặt tin tưởng và mời gọi bề dưới cùng cộng tác không? Bề dưới có sẵn sàng chia sẻ gánh nặng với Bề trên trong tinh thần xây dựng cộng đoàn như thế nào</a:t>
            </a:r>
            <a:r>
              <a:rPr lang="vi-VN"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960558" y="3103325"/>
            <a:ext cx="10093788" cy="1348061"/>
          </a:xfrm>
          <a:prstGeom prst="rect">
            <a:avLst/>
          </a:prstGeom>
          <a:noFill/>
        </p:spPr>
        <p:txBody>
          <a:bodyPr wrap="square" rtlCol="0">
            <a:spAutoFit/>
          </a:bodyPr>
          <a:lstStyle/>
          <a:p>
            <a:pPr lvl="0" algn="just">
              <a:lnSpc>
                <a:spcPct val="85000"/>
              </a:lnSpc>
            </a:pPr>
            <a:r>
              <a:rPr lang="vi-VN" sz="3200" spc="-150" dirty="0">
                <a:solidFill>
                  <a:srgbClr val="0000FF"/>
                </a:solidFill>
                <a:latin typeface="Times New Roman" panose="02020603050405020304" pitchFamily="18" charset="0"/>
                <a:cs typeface="Times New Roman" panose="02020603050405020304" pitchFamily="18" charset="0"/>
              </a:rPr>
              <a:t>Việc cộng tác với Giáo Hội địa phương của người tu sĩ hiện nay thế nào </a:t>
            </a:r>
            <a:r>
              <a:rPr lang="en-GB" sz="3200" spc="-150" dirty="0" err="1">
                <a:solidFill>
                  <a:srgbClr val="0000FF"/>
                </a:solidFill>
                <a:latin typeface="Times New Roman" panose="02020603050405020304" pitchFamily="18" charset="0"/>
                <a:cs typeface="Times New Roman" panose="02020603050405020304" pitchFamily="18" charset="0"/>
              </a:rPr>
              <a:t>trong</a:t>
            </a:r>
            <a:r>
              <a:rPr lang="en-GB" sz="3200" spc="-150" dirty="0">
                <a:solidFill>
                  <a:srgbClr val="0000FF"/>
                </a:solidFill>
                <a:latin typeface="Times New Roman" panose="02020603050405020304" pitchFamily="18" charset="0"/>
                <a:cs typeface="Times New Roman" panose="02020603050405020304" pitchFamily="18" charset="0"/>
              </a:rPr>
              <a:t> </a:t>
            </a:r>
            <a:r>
              <a:rPr lang="en-GB" sz="3200" spc="-150" dirty="0" err="1">
                <a:solidFill>
                  <a:srgbClr val="0000FF"/>
                </a:solidFill>
                <a:latin typeface="Times New Roman" panose="02020603050405020304" pitchFamily="18" charset="0"/>
                <a:cs typeface="Times New Roman" panose="02020603050405020304" pitchFamily="18" charset="0"/>
              </a:rPr>
              <a:t>các</a:t>
            </a:r>
            <a:r>
              <a:rPr lang="en-GB" sz="3200" spc="-150" dirty="0">
                <a:solidFill>
                  <a:srgbClr val="0000FF"/>
                </a:solidFill>
                <a:latin typeface="Times New Roman" panose="02020603050405020304" pitchFamily="18" charset="0"/>
                <a:cs typeface="Times New Roman" panose="02020603050405020304" pitchFamily="18" charset="0"/>
              </a:rPr>
              <a:t> </a:t>
            </a:r>
            <a:r>
              <a:rPr lang="en-GB" sz="3200" spc="-150" dirty="0" err="1">
                <a:solidFill>
                  <a:srgbClr val="0000FF"/>
                </a:solidFill>
                <a:latin typeface="Times New Roman" panose="02020603050405020304" pitchFamily="18" charset="0"/>
                <a:cs typeface="Times New Roman" panose="02020603050405020304" pitchFamily="18" charset="0"/>
              </a:rPr>
              <a:t>lĩnh</a:t>
            </a:r>
            <a:r>
              <a:rPr lang="en-GB" sz="3200" spc="-150" dirty="0">
                <a:solidFill>
                  <a:srgbClr val="0000FF"/>
                </a:solidFill>
                <a:latin typeface="Times New Roman" panose="02020603050405020304" pitchFamily="18" charset="0"/>
                <a:cs typeface="Times New Roman" panose="02020603050405020304" pitchFamily="18" charset="0"/>
              </a:rPr>
              <a:t> </a:t>
            </a:r>
            <a:r>
              <a:rPr lang="en-GB" sz="3200" spc="-150" dirty="0" err="1">
                <a:solidFill>
                  <a:srgbClr val="0000FF"/>
                </a:solidFill>
                <a:latin typeface="Times New Roman" panose="02020603050405020304" pitchFamily="18" charset="0"/>
                <a:cs typeface="Times New Roman" panose="02020603050405020304" pitchFamily="18" charset="0"/>
              </a:rPr>
              <a:t>vực</a:t>
            </a:r>
            <a:r>
              <a:rPr lang="en-GB" sz="3200" spc="-150" dirty="0">
                <a:solidFill>
                  <a:srgbClr val="0000FF"/>
                </a:solidFill>
                <a:latin typeface="Times New Roman" panose="02020603050405020304" pitchFamily="18" charset="0"/>
                <a:cs typeface="Times New Roman" panose="02020603050405020304" pitchFamily="18" charset="0"/>
              </a:rPr>
              <a:t> </a:t>
            </a:r>
            <a:r>
              <a:rPr lang="en-GB" sz="3200" spc="-150" dirty="0" err="1">
                <a:solidFill>
                  <a:srgbClr val="0000FF"/>
                </a:solidFill>
                <a:latin typeface="Times New Roman" panose="02020603050405020304" pitchFamily="18" charset="0"/>
                <a:cs typeface="Times New Roman" panose="02020603050405020304" pitchFamily="18" charset="0"/>
              </a:rPr>
              <a:t>như</a:t>
            </a:r>
            <a:r>
              <a:rPr lang="en-GB" sz="3200" spc="-150" dirty="0">
                <a:solidFill>
                  <a:srgbClr val="0000FF"/>
                </a:solidFill>
                <a:latin typeface="Times New Roman" panose="02020603050405020304" pitchFamily="18" charset="0"/>
                <a:cs typeface="Times New Roman" panose="02020603050405020304" pitchFamily="18" charset="0"/>
              </a:rPr>
              <a:t> </a:t>
            </a:r>
            <a:r>
              <a:rPr lang="en-GB" sz="3200" spc="-150" dirty="0" err="1">
                <a:solidFill>
                  <a:srgbClr val="0000FF"/>
                </a:solidFill>
                <a:latin typeface="Times New Roman" panose="02020603050405020304" pitchFamily="18" charset="0"/>
                <a:cs typeface="Times New Roman" panose="02020603050405020304" pitchFamily="18" charset="0"/>
              </a:rPr>
              <a:t>giáo</a:t>
            </a:r>
            <a:r>
              <a:rPr lang="en-GB" sz="3200" spc="-150" dirty="0">
                <a:solidFill>
                  <a:srgbClr val="0000FF"/>
                </a:solidFill>
                <a:latin typeface="Times New Roman" panose="02020603050405020304" pitchFamily="18" charset="0"/>
                <a:cs typeface="Times New Roman" panose="02020603050405020304" pitchFamily="18" charset="0"/>
              </a:rPr>
              <a:t> </a:t>
            </a:r>
            <a:r>
              <a:rPr lang="en-GB" sz="3200" spc="-150" dirty="0" err="1">
                <a:solidFill>
                  <a:srgbClr val="0000FF"/>
                </a:solidFill>
                <a:latin typeface="Times New Roman" panose="02020603050405020304" pitchFamily="18" charset="0"/>
                <a:cs typeface="Times New Roman" panose="02020603050405020304" pitchFamily="18" charset="0"/>
              </a:rPr>
              <a:t>dục</a:t>
            </a:r>
            <a:r>
              <a:rPr lang="en-GB" sz="3200" spc="-150" dirty="0">
                <a:solidFill>
                  <a:srgbClr val="0000FF"/>
                </a:solidFill>
                <a:latin typeface="Times New Roman" panose="02020603050405020304" pitchFamily="18" charset="0"/>
                <a:cs typeface="Times New Roman" panose="02020603050405020304" pitchFamily="18" charset="0"/>
              </a:rPr>
              <a:t>? </a:t>
            </a:r>
            <a:r>
              <a:rPr lang="en-GB" sz="3200" spc="-150" dirty="0" err="1">
                <a:solidFill>
                  <a:srgbClr val="0000FF"/>
                </a:solidFill>
                <a:latin typeface="Times New Roman" panose="02020603050405020304" pitchFamily="18" charset="0"/>
                <a:cs typeface="Times New Roman" panose="02020603050405020304" pitchFamily="18" charset="0"/>
              </a:rPr>
              <a:t>văn</a:t>
            </a:r>
            <a:r>
              <a:rPr lang="en-GB" sz="3200" spc="-150" dirty="0">
                <a:solidFill>
                  <a:srgbClr val="0000FF"/>
                </a:solidFill>
                <a:latin typeface="Times New Roman" panose="02020603050405020304" pitchFamily="18" charset="0"/>
                <a:cs typeface="Times New Roman" panose="02020603050405020304" pitchFamily="18" charset="0"/>
              </a:rPr>
              <a:t> </a:t>
            </a:r>
            <a:r>
              <a:rPr lang="en-GB" sz="3200" spc="-150" dirty="0" err="1">
                <a:solidFill>
                  <a:srgbClr val="0000FF"/>
                </a:solidFill>
                <a:latin typeface="Times New Roman" panose="02020603050405020304" pitchFamily="18" charset="0"/>
                <a:cs typeface="Times New Roman" panose="02020603050405020304" pitchFamily="18" charset="0"/>
              </a:rPr>
              <a:t>hoá</a:t>
            </a:r>
            <a:r>
              <a:rPr lang="en-GB" sz="3200" spc="-150" dirty="0">
                <a:solidFill>
                  <a:srgbClr val="0000FF"/>
                </a:solidFill>
                <a:latin typeface="Times New Roman" panose="02020603050405020304" pitchFamily="18" charset="0"/>
                <a:cs typeface="Times New Roman" panose="02020603050405020304" pitchFamily="18" charset="0"/>
              </a:rPr>
              <a:t>? </a:t>
            </a:r>
            <a:r>
              <a:rPr lang="en-GB" sz="3200" spc="-150" dirty="0" err="1">
                <a:solidFill>
                  <a:srgbClr val="0000FF"/>
                </a:solidFill>
                <a:latin typeface="Times New Roman" panose="02020603050405020304" pitchFamily="18" charset="0"/>
                <a:cs typeface="Times New Roman" panose="02020603050405020304" pitchFamily="18" charset="0"/>
              </a:rPr>
              <a:t>bảo</a:t>
            </a:r>
            <a:r>
              <a:rPr lang="en-GB" sz="3200" spc="-150" dirty="0">
                <a:solidFill>
                  <a:srgbClr val="0000FF"/>
                </a:solidFill>
                <a:latin typeface="Times New Roman" panose="02020603050405020304" pitchFamily="18" charset="0"/>
                <a:cs typeface="Times New Roman" panose="02020603050405020304" pitchFamily="18" charset="0"/>
              </a:rPr>
              <a:t> </a:t>
            </a:r>
            <a:r>
              <a:rPr lang="en-GB" sz="3200" spc="-150" dirty="0" err="1">
                <a:solidFill>
                  <a:srgbClr val="0000FF"/>
                </a:solidFill>
                <a:latin typeface="Times New Roman" panose="02020603050405020304" pitchFamily="18" charset="0"/>
                <a:cs typeface="Times New Roman" panose="02020603050405020304" pitchFamily="18" charset="0"/>
              </a:rPr>
              <a:t>vệ</a:t>
            </a:r>
            <a:r>
              <a:rPr lang="en-GB" sz="3200" spc="-150" dirty="0">
                <a:solidFill>
                  <a:srgbClr val="0000FF"/>
                </a:solidFill>
                <a:latin typeface="Times New Roman" panose="02020603050405020304" pitchFamily="18" charset="0"/>
                <a:cs typeface="Times New Roman" panose="02020603050405020304" pitchFamily="18" charset="0"/>
              </a:rPr>
              <a:t> </a:t>
            </a:r>
            <a:r>
              <a:rPr lang="en-GB" sz="3200" spc="-150" dirty="0" err="1">
                <a:solidFill>
                  <a:srgbClr val="0000FF"/>
                </a:solidFill>
                <a:latin typeface="Times New Roman" panose="02020603050405020304" pitchFamily="18" charset="0"/>
                <a:cs typeface="Times New Roman" panose="02020603050405020304" pitchFamily="18" charset="0"/>
              </a:rPr>
              <a:t>quyền</a:t>
            </a:r>
            <a:r>
              <a:rPr lang="en-GB" sz="3200" spc="-150" dirty="0">
                <a:solidFill>
                  <a:srgbClr val="0000FF"/>
                </a:solidFill>
                <a:latin typeface="Times New Roman" panose="02020603050405020304" pitchFamily="18" charset="0"/>
                <a:cs typeface="Times New Roman" panose="02020603050405020304" pitchFamily="18" charset="0"/>
              </a:rPr>
              <a:t> con </a:t>
            </a:r>
            <a:r>
              <a:rPr lang="en-GB" sz="3200" spc="-150" dirty="0" err="1">
                <a:solidFill>
                  <a:srgbClr val="0000FF"/>
                </a:solidFill>
                <a:latin typeface="Times New Roman" panose="02020603050405020304" pitchFamily="18" charset="0"/>
                <a:cs typeface="Times New Roman" panose="02020603050405020304" pitchFamily="18" charset="0"/>
              </a:rPr>
              <a:t>người</a:t>
            </a:r>
            <a:r>
              <a:rPr lang="en-GB" sz="3200" spc="-150" dirty="0">
                <a:solidFill>
                  <a:srgbClr val="0000FF"/>
                </a:solidFill>
                <a:latin typeface="Times New Roman" panose="02020603050405020304" pitchFamily="18" charset="0"/>
                <a:cs typeface="Times New Roman" panose="02020603050405020304" pitchFamily="18" charset="0"/>
              </a:rPr>
              <a:t>? </a:t>
            </a:r>
            <a:r>
              <a:rPr lang="en-GB" sz="3200" spc="-150" dirty="0" err="1">
                <a:solidFill>
                  <a:srgbClr val="0000FF"/>
                </a:solidFill>
                <a:latin typeface="Times New Roman" panose="02020603050405020304" pitchFamily="18" charset="0"/>
                <a:cs typeface="Times New Roman" panose="02020603050405020304" pitchFamily="18" charset="0"/>
              </a:rPr>
              <a:t>thăm</a:t>
            </a:r>
            <a:r>
              <a:rPr lang="en-GB" sz="3200" spc="-150" dirty="0">
                <a:solidFill>
                  <a:srgbClr val="0000FF"/>
                </a:solidFill>
                <a:latin typeface="Times New Roman" panose="02020603050405020304" pitchFamily="18" charset="0"/>
                <a:cs typeface="Times New Roman" panose="02020603050405020304" pitchFamily="18" charset="0"/>
              </a:rPr>
              <a:t> </a:t>
            </a:r>
            <a:r>
              <a:rPr lang="en-GB" sz="3200" spc="-150" dirty="0" err="1">
                <a:solidFill>
                  <a:srgbClr val="0000FF"/>
                </a:solidFill>
                <a:latin typeface="Times New Roman" panose="02020603050405020304" pitchFamily="18" charset="0"/>
                <a:cs typeface="Times New Roman" panose="02020603050405020304" pitchFamily="18" charset="0"/>
              </a:rPr>
              <a:t>viếng</a:t>
            </a:r>
            <a:r>
              <a:rPr lang="en-GB" sz="3200" spc="-150" dirty="0">
                <a:solidFill>
                  <a:srgbClr val="0000FF"/>
                </a:solidFill>
                <a:latin typeface="Times New Roman" panose="02020603050405020304" pitchFamily="18" charset="0"/>
                <a:cs typeface="Times New Roman" panose="02020603050405020304" pitchFamily="18" charset="0"/>
              </a:rPr>
              <a:t> </a:t>
            </a:r>
            <a:r>
              <a:rPr lang="en-GB" sz="3200" spc="-150" dirty="0" err="1">
                <a:solidFill>
                  <a:srgbClr val="0000FF"/>
                </a:solidFill>
                <a:latin typeface="Times New Roman" panose="02020603050405020304" pitchFamily="18" charset="0"/>
                <a:cs typeface="Times New Roman" panose="02020603050405020304" pitchFamily="18" charset="0"/>
              </a:rPr>
              <a:t>và</a:t>
            </a:r>
            <a:r>
              <a:rPr lang="en-GB" sz="3200" spc="-150" dirty="0">
                <a:solidFill>
                  <a:srgbClr val="0000FF"/>
                </a:solidFill>
                <a:latin typeface="Times New Roman" panose="02020603050405020304" pitchFamily="18" charset="0"/>
                <a:cs typeface="Times New Roman" panose="02020603050405020304" pitchFamily="18" charset="0"/>
              </a:rPr>
              <a:t> </a:t>
            </a:r>
            <a:r>
              <a:rPr lang="en-GB" sz="3200" spc="-150" dirty="0" err="1">
                <a:solidFill>
                  <a:srgbClr val="0000FF"/>
                </a:solidFill>
                <a:latin typeface="Times New Roman" panose="02020603050405020304" pitchFamily="18" charset="0"/>
                <a:cs typeface="Times New Roman" panose="02020603050405020304" pitchFamily="18" charset="0"/>
              </a:rPr>
              <a:t>chăm</a:t>
            </a:r>
            <a:r>
              <a:rPr lang="en-GB" sz="3200" spc="-150" dirty="0">
                <a:solidFill>
                  <a:srgbClr val="0000FF"/>
                </a:solidFill>
                <a:latin typeface="Times New Roman" panose="02020603050405020304" pitchFamily="18" charset="0"/>
                <a:cs typeface="Times New Roman" panose="02020603050405020304" pitchFamily="18" charset="0"/>
              </a:rPr>
              <a:t> </a:t>
            </a:r>
            <a:r>
              <a:rPr lang="en-GB" sz="3200" spc="-150" dirty="0" err="1">
                <a:solidFill>
                  <a:srgbClr val="0000FF"/>
                </a:solidFill>
                <a:latin typeface="Times New Roman" panose="02020603050405020304" pitchFamily="18" charset="0"/>
                <a:cs typeface="Times New Roman" panose="02020603050405020304" pitchFamily="18" charset="0"/>
              </a:rPr>
              <a:t>sóc</a:t>
            </a:r>
            <a:r>
              <a:rPr lang="en-GB" sz="3200" spc="-150" dirty="0">
                <a:solidFill>
                  <a:srgbClr val="0000FF"/>
                </a:solidFill>
                <a:latin typeface="Times New Roman" panose="02020603050405020304" pitchFamily="18" charset="0"/>
                <a:cs typeface="Times New Roman" panose="02020603050405020304" pitchFamily="18" charset="0"/>
              </a:rPr>
              <a:t> </a:t>
            </a:r>
            <a:r>
              <a:rPr lang="en-GB" sz="3200" spc="-150" dirty="0" err="1">
                <a:solidFill>
                  <a:srgbClr val="0000FF"/>
                </a:solidFill>
                <a:latin typeface="Times New Roman" panose="02020603050405020304" pitchFamily="18" charset="0"/>
                <a:cs typeface="Times New Roman" panose="02020603050405020304" pitchFamily="18" charset="0"/>
              </a:rPr>
              <a:t>những</a:t>
            </a:r>
            <a:r>
              <a:rPr lang="en-GB" sz="3200" spc="-150" dirty="0">
                <a:solidFill>
                  <a:srgbClr val="0000FF"/>
                </a:solidFill>
                <a:latin typeface="Times New Roman" panose="02020603050405020304" pitchFamily="18" charset="0"/>
                <a:cs typeface="Times New Roman" panose="02020603050405020304" pitchFamily="18" charset="0"/>
              </a:rPr>
              <a:t> </a:t>
            </a:r>
            <a:r>
              <a:rPr lang="en-GB" sz="3200" spc="-150" dirty="0" err="1">
                <a:solidFill>
                  <a:srgbClr val="0000FF"/>
                </a:solidFill>
                <a:latin typeface="Times New Roman" panose="02020603050405020304" pitchFamily="18" charset="0"/>
                <a:cs typeface="Times New Roman" panose="02020603050405020304" pitchFamily="18" charset="0"/>
              </a:rPr>
              <a:t>người</a:t>
            </a:r>
            <a:r>
              <a:rPr lang="en-GB" sz="3200" spc="-150" dirty="0">
                <a:solidFill>
                  <a:srgbClr val="0000FF"/>
                </a:solidFill>
                <a:latin typeface="Times New Roman" panose="02020603050405020304" pitchFamily="18" charset="0"/>
                <a:cs typeface="Times New Roman" panose="02020603050405020304" pitchFamily="18" charset="0"/>
              </a:rPr>
              <a:t> </a:t>
            </a:r>
            <a:r>
              <a:rPr lang="en-GB" sz="3200" spc="-150" dirty="0" err="1">
                <a:solidFill>
                  <a:srgbClr val="0000FF"/>
                </a:solidFill>
                <a:latin typeface="Times New Roman" panose="02020603050405020304" pitchFamily="18" charset="0"/>
                <a:cs typeface="Times New Roman" panose="02020603050405020304" pitchFamily="18" charset="0"/>
              </a:rPr>
              <a:t>kém</a:t>
            </a:r>
            <a:r>
              <a:rPr lang="en-GB" sz="3200" spc="-150" dirty="0">
                <a:solidFill>
                  <a:srgbClr val="0000FF"/>
                </a:solidFill>
                <a:latin typeface="Times New Roman" panose="02020603050405020304" pitchFamily="18" charset="0"/>
                <a:cs typeface="Times New Roman" panose="02020603050405020304" pitchFamily="18" charset="0"/>
              </a:rPr>
              <a:t> may </a:t>
            </a:r>
            <a:r>
              <a:rPr lang="en-GB" sz="3200" spc="-150" dirty="0" err="1">
                <a:solidFill>
                  <a:srgbClr val="0000FF"/>
                </a:solidFill>
                <a:latin typeface="Times New Roman" panose="02020603050405020304" pitchFamily="18" charset="0"/>
                <a:cs typeface="Times New Roman" panose="02020603050405020304" pitchFamily="18" charset="0"/>
              </a:rPr>
              <a:t>mắn</a:t>
            </a:r>
            <a:r>
              <a:rPr lang="en-GB" sz="3200" spc="-150" dirty="0" smtClean="0">
                <a:solidFill>
                  <a:srgbClr val="0000FF"/>
                </a:solidFill>
                <a:latin typeface="Times New Roman" panose="02020603050405020304" pitchFamily="18" charset="0"/>
                <a:cs typeface="Times New Roman" panose="02020603050405020304" pitchFamily="18" charset="0"/>
              </a:rPr>
              <a:t>?</a:t>
            </a:r>
            <a:endParaRPr lang="en-US" sz="3200" spc="-150" dirty="0">
              <a:solidFill>
                <a:srgbClr val="00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17289" y="4795332"/>
            <a:ext cx="10137057" cy="929485"/>
          </a:xfrm>
          <a:prstGeom prst="rect">
            <a:avLst/>
          </a:prstGeom>
          <a:noFill/>
        </p:spPr>
        <p:txBody>
          <a:bodyPr wrap="square" rtlCol="0">
            <a:spAutoFit/>
          </a:bodyPr>
          <a:lstStyle/>
          <a:p>
            <a:pPr>
              <a:lnSpc>
                <a:spcPct val="85000"/>
              </a:lnSpc>
            </a:pPr>
            <a:r>
              <a:rPr lang="vi-VN" sz="3200" dirty="0">
                <a:latin typeface="Times New Roman" panose="02020603050405020304" pitchFamily="18" charset="0"/>
                <a:cs typeface="Times New Roman" panose="02020603050405020304" pitchFamily="18" charset="0"/>
              </a:rPr>
              <a:t>Những nhận định về việc thi hành quyền bính trong Giáo hội địa phương của chúng ta hiện nay</a:t>
            </a:r>
            <a:r>
              <a:rPr lang="vi-VN"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895518" y="5903569"/>
            <a:ext cx="10137057" cy="941796"/>
          </a:xfrm>
          <a:prstGeom prst="rect">
            <a:avLst/>
          </a:prstGeom>
          <a:noFill/>
        </p:spPr>
        <p:txBody>
          <a:bodyPr wrap="square" rtlCol="0">
            <a:spAutoFit/>
          </a:bodyPr>
          <a:lstStyle/>
          <a:p>
            <a:pPr algn="just">
              <a:lnSpc>
                <a:spcPct val="85000"/>
              </a:lnSpc>
            </a:pPr>
            <a:r>
              <a:rPr lang="vi-VN" sz="3200" spc="-150" dirty="0">
                <a:solidFill>
                  <a:srgbClr val="0000FF"/>
                </a:solidFill>
                <a:latin typeface="Times New Roman" panose="02020603050405020304" pitchFamily="18" charset="0"/>
                <a:cs typeface="Times New Roman" panose="02020603050405020304" pitchFamily="18" charset="0"/>
              </a:rPr>
              <a:t>Chúng ta có được những kinh nghiệm nào khi tham gia hiệp hành cùng với các cá nhân và các tổ chức hội đoàn trong Giáo hội</a:t>
            </a:r>
            <a:r>
              <a:rPr lang="vi-VN" sz="3200" spc="-150" dirty="0" smtClean="0">
                <a:solidFill>
                  <a:srgbClr val="0000FF"/>
                </a:solidFill>
                <a:latin typeface="Times New Roman" panose="02020603050405020304" pitchFamily="18" charset="0"/>
                <a:cs typeface="Times New Roman" panose="02020603050405020304" pitchFamily="18" charset="0"/>
              </a:rPr>
              <a:t>.</a:t>
            </a:r>
            <a:endParaRPr lang="en-US" sz="3200" spc="-15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51864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7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750"/>
                                        <p:tgtEl>
                                          <p:spTgt spid="14"/>
                                        </p:tgtEl>
                                      </p:cBhvr>
                                    </p:animEffect>
                                    <p:anim calcmode="lin" valueType="num">
                                      <p:cBhvr>
                                        <p:cTn id="35" dur="750" fill="hold"/>
                                        <p:tgtEl>
                                          <p:spTgt spid="14"/>
                                        </p:tgtEl>
                                        <p:attrNameLst>
                                          <p:attrName>ppt_x</p:attrName>
                                        </p:attrNameLst>
                                      </p:cBhvr>
                                      <p:tavLst>
                                        <p:tav tm="0">
                                          <p:val>
                                            <p:strVal val="#ppt_x"/>
                                          </p:val>
                                        </p:tav>
                                        <p:tav tm="100000">
                                          <p:val>
                                            <p:strVal val="#ppt_x"/>
                                          </p:val>
                                        </p:tav>
                                      </p:tavLst>
                                    </p:anim>
                                    <p:anim calcmode="lin" valueType="num">
                                      <p:cBhvr>
                                        <p:cTn id="36"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p:bldP spid="4" grpId="0"/>
      <p:bldP spid="11" grpId="0"/>
      <p:bldP spid="12"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235719" y="2126340"/>
            <a:ext cx="9542498" cy="3262432"/>
          </a:xfrm>
          <a:prstGeom prst="rect">
            <a:avLst/>
          </a:prstGeom>
          <a:noFill/>
        </p:spPr>
        <p:txBody>
          <a:bodyPr wrap="square" rtlCol="0">
            <a:spAutoFit/>
          </a:bodyPr>
          <a:lstStyle/>
          <a:p>
            <a:pPr algn="just">
              <a:lnSpc>
                <a:spcPct val="130000"/>
              </a:lnSpc>
            </a:pPr>
            <a:r>
              <a:rPr lang="vi-VN" sz="4000" i="1" dirty="0">
                <a:solidFill>
                  <a:srgbClr val="0000FF"/>
                </a:solidFill>
                <a:latin typeface="Times New Roman" panose="02020603050405020304" pitchFamily="18" charset="0"/>
                <a:cs typeface="Times New Roman" panose="02020603050405020304" pitchFamily="18" charset="0"/>
              </a:rPr>
              <a:t>“Theo phong cách hiệp hành, chúng ta đưa ra quyết định bằng cách phân định những gì Chúa Thánh Thần đang nói qua toàn thể cộng đoàn”.</a:t>
            </a:r>
            <a:endParaRPr lang="en-US" sz="4000"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557252" y="1274884"/>
            <a:ext cx="8100590" cy="707886"/>
          </a:xfrm>
          <a:prstGeom prst="rect">
            <a:avLst/>
          </a:prstGeom>
          <a:noFill/>
        </p:spPr>
        <p:txBody>
          <a:bodyPr wrap="square" rtlCol="0">
            <a:spAutoFit/>
          </a:bodyPr>
          <a:lstStyle/>
          <a:p>
            <a:r>
              <a:rPr lang="vi-VN" sz="4000" b="1" dirty="0">
                <a:solidFill>
                  <a:srgbClr val="660066"/>
                </a:solidFill>
                <a:latin typeface="Times New Roman" panose="02020603050405020304" pitchFamily="18" charset="0"/>
                <a:cs typeface="Times New Roman" panose="02020603050405020304" pitchFamily="18" charset="0"/>
              </a:rPr>
              <a:t>9. Phân Định và Quyết Định </a:t>
            </a:r>
            <a:endParaRPr lang="en-US" sz="4000" dirty="0">
              <a:solidFill>
                <a:srgbClr val="66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30768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1127499" y="115978"/>
            <a:ext cx="10985841" cy="646331"/>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vi-VN" sz="3600" b="1" dirty="0">
                <a:solidFill>
                  <a:srgbClr val="800000"/>
                </a:solidFill>
                <a:latin typeface="Times New Roman" panose="02020603050405020304" pitchFamily="18" charset="0"/>
                <a:cs typeface="Times New Roman" panose="02020603050405020304" pitchFamily="18" charset="0"/>
              </a:rPr>
              <a:t>9. Phân Định và Quyết Định </a:t>
            </a:r>
            <a:endParaRPr lang="en-US" sz="3600" dirty="0">
              <a:solidFill>
                <a:srgbClr val="8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68432" y="1045403"/>
            <a:ext cx="10944909" cy="941796"/>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85000"/>
              </a:lnSpc>
            </a:pPr>
            <a:r>
              <a:rPr lang="vi-VN" sz="3200" dirty="0">
                <a:solidFill>
                  <a:srgbClr val="660066"/>
                </a:solidFill>
                <a:latin typeface="Times New Roman" panose="02020603050405020304" pitchFamily="18" charset="0"/>
                <a:cs typeface="Times New Roman" panose="02020603050405020304" pitchFamily="18" charset="0"/>
              </a:rPr>
              <a:t>- Chúng ta thường dùng những cách thức và quy trình nào để đưa ra quyết định?</a:t>
            </a:r>
            <a:endParaRPr lang="en-US" sz="3200" dirty="0">
              <a:solidFill>
                <a:srgbClr val="660066"/>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168432" y="2161851"/>
            <a:ext cx="10944908" cy="929485"/>
          </a:xfrm>
          <a:prstGeom prst="rect">
            <a:avLst/>
          </a:prstGeom>
          <a:ln w="19050"/>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85000"/>
              </a:lnSpc>
            </a:pPr>
            <a:r>
              <a:rPr lang="vi-VN" sz="3200" spc="-15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Người đứng đầu quyết định thay cho cộng đoàn hay cùng nhau đưa ra quyết định?</a:t>
            </a:r>
            <a:endParaRPr lang="en-US" sz="32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168432" y="3276341"/>
            <a:ext cx="10944908" cy="941796"/>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85000"/>
              </a:lnSpc>
            </a:pPr>
            <a:r>
              <a:rPr lang="vi-VN" sz="3200" dirty="0">
                <a:solidFill>
                  <a:srgbClr val="660066"/>
                </a:solidFill>
                <a:latin typeface="Times New Roman" panose="02020603050405020304" pitchFamily="18" charset="0"/>
                <a:cs typeface="Times New Roman" panose="02020603050405020304" pitchFamily="18" charset="0"/>
              </a:rPr>
              <a:t>- Khi quyết định liên quan đến cộng đoàn, chúng ta có thỉnh ý rồi mới đưa ra quyết định không?</a:t>
            </a:r>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168432" y="4389020"/>
            <a:ext cx="10944908" cy="1348061"/>
          </a:xfrm>
          <a:prstGeom prst="rect">
            <a:avLst/>
          </a:prstGeom>
          <a:ln w="19050"/>
        </p:spPr>
        <p:style>
          <a:lnRef idx="2">
            <a:schemeClr val="accent5"/>
          </a:lnRef>
          <a:fillRef idx="1">
            <a:schemeClr val="lt1"/>
          </a:fillRef>
          <a:effectRef idx="0">
            <a:schemeClr val="accent5"/>
          </a:effectRef>
          <a:fontRef idx="minor">
            <a:schemeClr val="dk1"/>
          </a:fontRef>
        </p:style>
        <p:txBody>
          <a:bodyPr wrap="square" rtlCol="0">
            <a:spAutoFit/>
          </a:bodyPr>
          <a:lstStyle/>
          <a:p>
            <a:pPr algn="just">
              <a:lnSpc>
                <a:spcPct val="85000"/>
              </a:lnSpc>
            </a:pPr>
            <a:r>
              <a:rPr lang="vi-VN" sz="3200" dirty="0">
                <a:latin typeface="Times New Roman" panose="02020603050405020304" pitchFamily="18" charset="0"/>
                <a:cs typeface="Times New Roman" panose="02020603050405020304" pitchFamily="18" charset="0"/>
              </a:rPr>
              <a:t>- Trong các cuộc hội họp, chúng ta có tuân thủ những quy tắc để thúc đẩy tính minh bạch và trách nhiệm giải trình cho mọi người tham dự không</a:t>
            </a:r>
            <a:r>
              <a:rPr lang="vi-VN"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250722" y="439143"/>
            <a:ext cx="914400" cy="1060473"/>
            <a:chOff x="235974" y="439143"/>
            <a:chExt cx="914400" cy="1360160"/>
          </a:xfrm>
        </p:grpSpPr>
        <p:cxnSp>
          <p:nvCxnSpPr>
            <p:cNvPr id="27" name="Elbow Connector 26"/>
            <p:cNvCxnSpPr>
              <a:stCxn id="7" idx="1"/>
            </p:cNvCxnSpPr>
            <p:nvPr/>
          </p:nvCxnSpPr>
          <p:spPr>
            <a:xfrm rot="10800000" flipV="1">
              <a:off x="235975" y="439143"/>
              <a:ext cx="891525" cy="1360159"/>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35974" y="1799303"/>
              <a:ext cx="9144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50722" y="439142"/>
            <a:ext cx="914400" cy="2157754"/>
            <a:chOff x="235974" y="439143"/>
            <a:chExt cx="914400" cy="1360160"/>
          </a:xfrm>
        </p:grpSpPr>
        <p:cxnSp>
          <p:nvCxnSpPr>
            <p:cNvPr id="32" name="Elbow Connector 31"/>
            <p:cNvCxnSpPr/>
            <p:nvPr/>
          </p:nvCxnSpPr>
          <p:spPr>
            <a:xfrm rot="10800000" flipV="1">
              <a:off x="235975" y="439143"/>
              <a:ext cx="891525" cy="1360159"/>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35974" y="1799303"/>
              <a:ext cx="9144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50722" y="439141"/>
            <a:ext cx="914400" cy="3279419"/>
            <a:chOff x="235974" y="439143"/>
            <a:chExt cx="914400" cy="1360160"/>
          </a:xfrm>
        </p:grpSpPr>
        <p:cxnSp>
          <p:nvCxnSpPr>
            <p:cNvPr id="35" name="Elbow Connector 34"/>
            <p:cNvCxnSpPr/>
            <p:nvPr/>
          </p:nvCxnSpPr>
          <p:spPr>
            <a:xfrm rot="10800000" flipV="1">
              <a:off x="235975" y="439143"/>
              <a:ext cx="891525" cy="1360159"/>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35974" y="1799303"/>
              <a:ext cx="9144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50722" y="445395"/>
            <a:ext cx="914400" cy="4614285"/>
            <a:chOff x="235974" y="439143"/>
            <a:chExt cx="914400" cy="1360160"/>
          </a:xfrm>
        </p:grpSpPr>
        <p:cxnSp>
          <p:nvCxnSpPr>
            <p:cNvPr id="38" name="Elbow Connector 37"/>
            <p:cNvCxnSpPr/>
            <p:nvPr/>
          </p:nvCxnSpPr>
          <p:spPr>
            <a:xfrm rot="10800000" flipV="1">
              <a:off x="235975" y="439143"/>
              <a:ext cx="891525" cy="1360159"/>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35974" y="1799303"/>
              <a:ext cx="9144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138938" y="5848588"/>
            <a:ext cx="10974402" cy="941796"/>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85000"/>
              </a:lnSpc>
            </a:pPr>
            <a:r>
              <a:rPr lang="vi-VN" sz="3200" dirty="0">
                <a:solidFill>
                  <a:srgbClr val="660066"/>
                </a:solidFill>
                <a:latin typeface="Times New Roman" panose="02020603050405020304" pitchFamily="18" charset="0"/>
                <a:cs typeface="Times New Roman" panose="02020603050405020304" pitchFamily="18" charset="0"/>
              </a:rPr>
              <a:t>- Làm thế nào để thăng tiến cộng đoàn phân định thiêng liêng và mục vụ?</a:t>
            </a:r>
            <a:endParaRPr lang="en-US" sz="3200" dirty="0">
              <a:solidFill>
                <a:srgbClr val="660066"/>
              </a:solidFill>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247411" y="439139"/>
            <a:ext cx="914400" cy="5851933"/>
            <a:chOff x="235974" y="439143"/>
            <a:chExt cx="914400" cy="1360160"/>
          </a:xfrm>
        </p:grpSpPr>
        <p:cxnSp>
          <p:nvCxnSpPr>
            <p:cNvPr id="22" name="Elbow Connector 21"/>
            <p:cNvCxnSpPr/>
            <p:nvPr/>
          </p:nvCxnSpPr>
          <p:spPr>
            <a:xfrm rot="10800000" flipV="1">
              <a:off x="235975" y="439143"/>
              <a:ext cx="891525" cy="1360159"/>
            </a:xfrm>
            <a:prstGeom prst="bentConnector2">
              <a:avLst/>
            </a:prstGeom>
            <a:ln w="28575"/>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235974" y="1799303"/>
              <a:ext cx="914400"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458630191"/>
      </p:ext>
    </p:extLst>
  </p:cSld>
  <p:clrMapOvr>
    <a:masterClrMapping/>
  </p:clrMapOvr>
  <p:transition xmlns:p14="http://schemas.microsoft.com/office/powerpoint/2010/main" spd="med">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750"/>
                                        <p:tgtEl>
                                          <p:spTgt spid="3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7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edge">
                                      <p:cBhvr>
                                        <p:cTn id="23" dur="750"/>
                                        <p:tgtEl>
                                          <p:spTgt spid="34"/>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edge">
                                      <p:cBhvr>
                                        <p:cTn id="26" dur="75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edge">
                                      <p:cBhvr>
                                        <p:cTn id="31" dur="750"/>
                                        <p:tgtEl>
                                          <p:spTgt spid="37"/>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edge">
                                      <p:cBhvr>
                                        <p:cTn id="34" dur="75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strips(downLeft)">
                                      <p:cBhvr>
                                        <p:cTn id="39" dur="500"/>
                                        <p:tgtEl>
                                          <p:spTgt spid="21"/>
                                        </p:tgtEl>
                                      </p:cBhvr>
                                    </p:animEffect>
                                  </p:childTnLst>
                                </p:cTn>
                              </p:par>
                              <p:par>
                                <p:cTn id="40" presetID="18" presetClass="entr" presetSubtype="12"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strips(downLeft)">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1767" y="1410584"/>
            <a:ext cx="11516216" cy="2308324"/>
          </a:xfrm>
          <a:prstGeom prst="rect">
            <a:avLst/>
          </a:prstGeom>
          <a:noFill/>
        </p:spPr>
        <p:txBody>
          <a:bodyPr wrap="square" rtlCol="0">
            <a:spAutoFit/>
          </a:bodyPr>
          <a:lstStyle/>
          <a:p>
            <a:pPr algn="just"/>
            <a:r>
              <a:rPr lang="vi-VN" sz="3600" i="1" dirty="0" smtClean="0">
                <a:latin typeface="Times New Roman" panose="02020603050405020304" pitchFamily="18" charset="0"/>
                <a:cs typeface="Times New Roman" panose="02020603050405020304" pitchFamily="18" charset="0"/>
              </a:rPr>
              <a:t>“</a:t>
            </a:r>
            <a:r>
              <a:rPr lang="vi-VN" sz="3600" i="1" dirty="0">
                <a:latin typeface="Times New Roman" panose="02020603050405020304" pitchFamily="18" charset="0"/>
                <a:cs typeface="Times New Roman" panose="02020603050405020304" pitchFamily="18" charset="0"/>
              </a:rPr>
              <a:t>Linh đạo cùng nhau cất bước hành trình cần trở thành nguyên tắc giáo dục để huấn luyện con người nhân bản và con người Kitô hữu, con người của gia đình và con người của cộng đồng”.</a:t>
            </a:r>
            <a:endParaRPr lang="en-US" sz="3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033926" y="482681"/>
            <a:ext cx="10319657" cy="646331"/>
          </a:xfrm>
          <a:prstGeom prst="rect">
            <a:avLst/>
          </a:prstGeom>
          <a:noFill/>
        </p:spPr>
        <p:txBody>
          <a:bodyPr wrap="square" rtlCol="0">
            <a:spAutoFit/>
          </a:bodyPr>
          <a:lstStyle/>
          <a:p>
            <a:pPr algn="just"/>
            <a:r>
              <a:rPr lang="vi-VN" sz="3600" b="1" dirty="0">
                <a:solidFill>
                  <a:srgbClr val="000090"/>
                </a:solidFill>
                <a:latin typeface="Times New Roman" panose="02020603050405020304" pitchFamily="18" charset="0"/>
                <a:cs typeface="Times New Roman" panose="02020603050405020304" pitchFamily="18" charset="0"/>
              </a:rPr>
              <a:t>10. Tự Đào Tạo trong Tiến Trình Hiệp </a:t>
            </a:r>
            <a:r>
              <a:rPr lang="vi-VN" sz="3600" b="1" dirty="0" smtClean="0">
                <a:solidFill>
                  <a:srgbClr val="000090"/>
                </a:solidFill>
                <a:latin typeface="Times New Roman" panose="02020603050405020304" pitchFamily="18" charset="0"/>
                <a:cs typeface="Times New Roman" panose="02020603050405020304" pitchFamily="18" charset="0"/>
              </a:rPr>
              <a:t>Hành</a:t>
            </a:r>
            <a:r>
              <a:rPr lang="vi-VN" sz="3600" dirty="0" smtClean="0">
                <a:solidFill>
                  <a:srgbClr val="000090"/>
                </a:solidFill>
                <a:latin typeface="Times New Roman" panose="02020603050405020304" pitchFamily="18" charset="0"/>
                <a:cs typeface="Times New Roman" panose="02020603050405020304" pitchFamily="18" charset="0"/>
              </a:rPr>
              <a:t> </a:t>
            </a:r>
            <a:endParaRPr lang="en-US" sz="3600" dirty="0">
              <a:solidFill>
                <a:srgbClr val="00009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77581" y="3824026"/>
            <a:ext cx="11344588" cy="1754326"/>
          </a:xfrm>
          <a:prstGeom prst="rect">
            <a:avLst/>
          </a:prstGeom>
          <a:noFill/>
        </p:spPr>
        <p:txBody>
          <a:bodyPr wrap="square" rtlCol="0">
            <a:spAutoFit/>
          </a:bodyPr>
          <a:lstStyle/>
          <a:p>
            <a:pPr algn="just"/>
            <a:r>
              <a:rPr lang="en-US" sz="3600" dirty="0">
                <a:solidFill>
                  <a:srgbClr val="0000FF"/>
                </a:solidFill>
                <a:latin typeface="Times New Roman" panose="02020603050405020304" pitchFamily="18" charset="0"/>
                <a:cs typeface="Times New Roman" panose="02020603050405020304" pitchFamily="18" charset="0"/>
              </a:rPr>
              <a:t> </a:t>
            </a:r>
            <a:r>
              <a:rPr lang="vi-VN" sz="3600" dirty="0">
                <a:solidFill>
                  <a:srgbClr val="0000FF"/>
                </a:solidFill>
                <a:latin typeface="Times New Roman" panose="02020603050405020304" pitchFamily="18" charset="0"/>
                <a:cs typeface="Times New Roman" panose="02020603050405020304" pitchFamily="18" charset="0"/>
              </a:rPr>
              <a:t>- Cộng đoàn chúng ta có những chương trình nào cụ thể để tự đào tạo trong tiến trình hiệp hành? (cách thức học hỏi, thực hành, nhân sự...)</a:t>
            </a:r>
            <a:r>
              <a:rPr lang="en-US" sz="36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73861291"/>
      </p:ext>
    </p:extLst>
  </p:cSld>
  <p:clrMapOvr>
    <a:masterClrMapping/>
  </p:clrMapOvr>
  <p:transition xmlns:p14="http://schemas.microsoft.com/office/powerpoint/2010/main" spd="med">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6_2ndOct_FILL-US-WITH-YOUR-LOV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hình thánh thể.jpeg"/>
          <p:cNvPicPr>
            <a:picLocks noChangeAspect="1"/>
          </p:cNvPicPr>
          <p:nvPr/>
        </p:nvPicPr>
        <p:blipFill rotWithShape="1">
          <a:blip r:embed="rId3">
            <a:extLst>
              <a:ext uri="{28A0092B-C50C-407E-A947-70E740481C1C}">
                <a14:useLocalDpi xmlns:a14="http://schemas.microsoft.com/office/drawing/2010/main" val="0"/>
              </a:ext>
            </a:extLst>
          </a:blip>
          <a:srcRect l="8409" t="1932" r="10812" b="43818"/>
          <a:stretch/>
        </p:blipFill>
        <p:spPr>
          <a:xfrm>
            <a:off x="4181386" y="0"/>
            <a:ext cx="2540000" cy="1984376"/>
          </a:xfrm>
          <a:prstGeom prst="ellipse">
            <a:avLst/>
          </a:prstGeom>
          <a:ln>
            <a:noFill/>
          </a:ln>
          <a:effectLst>
            <a:softEdge rad="112500"/>
          </a:effectLst>
        </p:spPr>
      </p:pic>
      <p:sp>
        <p:nvSpPr>
          <p:cNvPr id="6" name="TextBox 5"/>
          <p:cNvSpPr txBox="1"/>
          <p:nvPr/>
        </p:nvSpPr>
        <p:spPr>
          <a:xfrm>
            <a:off x="0" y="1802033"/>
            <a:ext cx="11207285" cy="1323439"/>
          </a:xfrm>
          <a:prstGeom prst="rect">
            <a:avLst/>
          </a:prstGeom>
          <a:noFill/>
        </p:spPr>
        <p:txBody>
          <a:bodyPr wrap="square" rtlCol="0">
            <a:spAutoFit/>
          </a:bodyPr>
          <a:lstStyle/>
          <a:p>
            <a:pPr algn="ctr"/>
            <a:r>
              <a:rPr lang="vi-VN" sz="4000" b="1" dirty="0">
                <a:solidFill>
                  <a:srgbClr val="000090"/>
                </a:solidFill>
                <a:latin typeface="Times New Roman"/>
                <a:cs typeface="Times New Roman"/>
              </a:rPr>
              <a:t>PHẦN III. KẾT THÚC</a:t>
            </a:r>
            <a:endParaRPr lang="en-GB" sz="4000" dirty="0">
              <a:solidFill>
                <a:srgbClr val="000090"/>
              </a:solidFill>
              <a:latin typeface="Times New Roman"/>
              <a:cs typeface="Times New Roman"/>
            </a:endParaRPr>
          </a:p>
          <a:p>
            <a:pPr algn="ctr"/>
            <a:r>
              <a:rPr lang="vi-VN" sz="4000" b="1" i="1" dirty="0">
                <a:solidFill>
                  <a:srgbClr val="000090"/>
                </a:solidFill>
                <a:latin typeface="Times New Roman"/>
                <a:cs typeface="Times New Roman"/>
              </a:rPr>
              <a:t>Tuỳ chọn một trong các hình thức sau</a:t>
            </a:r>
            <a:r>
              <a:rPr lang="vi-VN" sz="4000" b="1" i="1" dirty="0" smtClean="0">
                <a:solidFill>
                  <a:srgbClr val="000090"/>
                </a:solidFill>
                <a:latin typeface="Times New Roman"/>
                <a:cs typeface="Times New Roman"/>
              </a:rPr>
              <a:t>:</a:t>
            </a:r>
            <a:endParaRPr lang="en-GB" sz="4000" dirty="0">
              <a:solidFill>
                <a:srgbClr val="000090"/>
              </a:solidFill>
              <a:latin typeface="Times New Roman"/>
              <a:cs typeface="Times New Roman"/>
            </a:endParaRPr>
          </a:p>
        </p:txBody>
      </p:sp>
      <p:sp>
        <p:nvSpPr>
          <p:cNvPr id="7" name="TextBox 6"/>
          <p:cNvSpPr txBox="1"/>
          <p:nvPr/>
        </p:nvSpPr>
        <p:spPr>
          <a:xfrm>
            <a:off x="715375" y="5257066"/>
            <a:ext cx="10643248" cy="1938992"/>
          </a:xfrm>
          <a:prstGeom prst="rect">
            <a:avLst/>
          </a:prstGeom>
          <a:noFill/>
        </p:spPr>
        <p:txBody>
          <a:bodyPr wrap="square" rtlCol="0">
            <a:spAutoFit/>
          </a:bodyPr>
          <a:lstStyle/>
          <a:p>
            <a:pPr algn="ctr"/>
            <a:r>
              <a:rPr lang="vi-VN" sz="4000" dirty="0">
                <a:solidFill>
                  <a:schemeClr val="bg1"/>
                </a:solidFill>
                <a:latin typeface="Times New Roman"/>
                <a:cs typeface="Times New Roman"/>
              </a:rPr>
              <a:t>Lời cầu nguyện/ Giờ cầu nguyện Taize/ Giờ chầu Thánh Thể / Thánh lễ hoặc một cử hành khác.</a:t>
            </a:r>
            <a:endParaRPr lang="en-GB" sz="4000" dirty="0">
              <a:solidFill>
                <a:schemeClr val="bg1"/>
              </a:solidFill>
              <a:latin typeface="Times New Roman"/>
              <a:cs typeface="Times New Roman"/>
            </a:endParaRPr>
          </a:p>
          <a:p>
            <a:pPr algn="just"/>
            <a:endParaRPr lang="en-US" sz="4000" dirty="0"/>
          </a:p>
        </p:txBody>
      </p:sp>
    </p:spTree>
    <p:extLst>
      <p:ext uri="{BB962C8B-B14F-4D97-AF65-F5344CB8AC3E}">
        <p14:creationId xmlns:p14="http://schemas.microsoft.com/office/powerpoint/2010/main" val="2365301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anim calcmode="lin" valueType="num">
                                      <p:cBhvr>
                                        <p:cTn id="2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khohinhnen.com/wp-content/uploads/2014/08/hinh-nen-powerpoint-de-thuong-4.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4" name="Rectangle 3"/>
          <p:cNvSpPr/>
          <p:nvPr/>
        </p:nvSpPr>
        <p:spPr>
          <a:xfrm>
            <a:off x="2643066" y="5120274"/>
            <a:ext cx="7558966" cy="1446550"/>
          </a:xfrm>
          <a:prstGeom prst="rect">
            <a:avLst/>
          </a:prstGeom>
          <a:noFill/>
        </p:spPr>
        <p:txBody>
          <a:bodyPr wrap="square" lIns="91440" tIns="45720" rIns="91440" bIns="45720">
            <a:spAutoFit/>
          </a:bodyPr>
          <a:lstStyle/>
          <a:p>
            <a:pPr algn="ctr"/>
            <a:r>
              <a:rPr lang="en-US" sz="8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a:t>
            </a:r>
            <a:r>
              <a:rPr lang="en-US" sz="8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nk</a:t>
            </a:r>
            <a:r>
              <a:rPr lang="en-US" sz="8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you!</a:t>
            </a:r>
            <a:endParaRPr lang="en-US" sz="8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2" name="Picture 1" descr="tải xuốn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5148327"/>
          </a:xfrm>
          <a:prstGeom prst="rect">
            <a:avLst/>
          </a:prstGeom>
          <a:ln>
            <a:noFill/>
          </a:ln>
          <a:effectLst>
            <a:softEdge rad="112500"/>
          </a:effectLst>
        </p:spPr>
      </p:pic>
    </p:spTree>
    <p:extLst>
      <p:ext uri="{BB962C8B-B14F-4D97-AF65-F5344CB8AC3E}">
        <p14:creationId xmlns:p14="http://schemas.microsoft.com/office/powerpoint/2010/main" val="542134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812800" y="381000"/>
            <a:ext cx="9855200" cy="5509200"/>
          </a:xfrm>
          <a:prstGeom prst="rect">
            <a:avLst/>
          </a:prstGeom>
          <a:noFill/>
        </p:spPr>
        <p:txBody>
          <a:bodyPr wrap="square" rtlCol="0">
            <a:spAutoFit/>
          </a:bodyPr>
          <a:lstStyle/>
          <a:p>
            <a:pPr algn="just"/>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Xin</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Chúa</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làm</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nên</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cuộc</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Hiện</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Xuống</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mới</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trong</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đời</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sống</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Hội</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Thánh</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xin</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tuôn</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tràn</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trên</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các</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Mục</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tử</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ơn</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khôn</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ngoan</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và</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thông</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hiểu</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gìn</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giữ</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các</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ngài</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luôn</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hiệp</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thông</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với</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nhau</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trong</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Chúa</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để</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các</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ngài</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cùng</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nhau</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tìm</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hiểu</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những</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điều</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đẹp</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ý</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Chúa</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và</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hướng</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dẫn</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đoàn</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Dân</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Chúa</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thực</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thi</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những</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điều</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Chúa</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truyền</a:t>
            </a:r>
            <a:r>
              <a:rPr lang="en-US" sz="4400" dirty="0">
                <a:solidFill>
                  <a:schemeClr val="bg1"/>
                </a:solidFill>
                <a:latin typeface="Times New Roman"/>
                <a:cs typeface="Times New Roman"/>
              </a:rPr>
              <a:t> </a:t>
            </a:r>
            <a:r>
              <a:rPr lang="en-US" sz="4400" dirty="0" err="1">
                <a:solidFill>
                  <a:schemeClr val="bg1"/>
                </a:solidFill>
                <a:latin typeface="Times New Roman"/>
                <a:cs typeface="Times New Roman"/>
              </a:rPr>
              <a:t>dạy</a:t>
            </a:r>
            <a:r>
              <a:rPr lang="en-US" sz="4400" dirty="0">
                <a:solidFill>
                  <a:schemeClr val="bg1"/>
                </a:solidFill>
                <a:latin typeface="Times New Roman"/>
                <a:cs typeface="Times New Roman"/>
              </a:rPr>
              <a:t>.</a:t>
            </a:r>
            <a:endParaRPr lang="en-US" sz="4400" b="1" dirty="0">
              <a:solidFill>
                <a:schemeClr val="bg1"/>
              </a:solidFill>
              <a:latin typeface="Times New Roman"/>
              <a:cs typeface="Times New Roman"/>
            </a:endParaRPr>
          </a:p>
        </p:txBody>
      </p:sp>
    </p:spTree>
    <p:extLst>
      <p:ext uri="{BB962C8B-B14F-4D97-AF65-F5344CB8AC3E}">
        <p14:creationId xmlns:p14="http://schemas.microsoft.com/office/powerpoint/2010/main" val="28061009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normAutofit fontScale="70000" lnSpcReduction="20000"/>
          </a:bodyPr>
          <a:lstStyle/>
          <a:p>
            <a:endParaRPr lang="en-US"/>
          </a:p>
        </p:txBody>
      </p:sp>
      <p:pic>
        <p:nvPicPr>
          <p:cNvPr id="4" name="Picture 3" descr="728xNx922902-254742684664787-321712436-n-ohay-tv-33088.jpg.pagespeed.ic.h1C5KepCJ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287208" y="309663"/>
            <a:ext cx="10314822" cy="4616648"/>
          </a:xfrm>
          <a:prstGeom prst="rect">
            <a:avLst/>
          </a:prstGeom>
          <a:noFill/>
        </p:spPr>
        <p:txBody>
          <a:bodyPr wrap="square" rtlCol="0">
            <a:spAutoFit/>
          </a:bodyPr>
          <a:lstStyle/>
          <a:p>
            <a:pPr algn="just"/>
            <a:r>
              <a:rPr lang="en-US" sz="4200" dirty="0" err="1">
                <a:solidFill>
                  <a:srgbClr val="FFFF00"/>
                </a:solidFill>
                <a:latin typeface="Times New Roman"/>
                <a:cs typeface="Times New Roman"/>
              </a:rPr>
              <a:t>Các</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giáo</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phận</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Việt</a:t>
            </a:r>
            <a:r>
              <a:rPr lang="en-US" sz="4200" dirty="0">
                <a:solidFill>
                  <a:srgbClr val="FFFF00"/>
                </a:solidFill>
                <a:latin typeface="Times New Roman"/>
                <a:cs typeface="Times New Roman"/>
              </a:rPr>
              <a:t> Nam </a:t>
            </a:r>
            <a:r>
              <a:rPr lang="en-US" sz="4200" dirty="0" err="1">
                <a:solidFill>
                  <a:srgbClr val="FFFF00"/>
                </a:solidFill>
                <a:latin typeface="Times New Roman"/>
                <a:cs typeface="Times New Roman"/>
              </a:rPr>
              <a:t>chúng</a:t>
            </a:r>
            <a:r>
              <a:rPr lang="en-US" sz="4200" dirty="0">
                <a:solidFill>
                  <a:srgbClr val="FFFF00"/>
                </a:solidFill>
                <a:latin typeface="Times New Roman"/>
                <a:cs typeface="Times New Roman"/>
              </a:rPr>
              <a:t> con </a:t>
            </a:r>
            <a:r>
              <a:rPr lang="en-US" sz="4200" dirty="0" err="1">
                <a:solidFill>
                  <a:srgbClr val="FFFF00"/>
                </a:solidFill>
                <a:latin typeface="Times New Roman"/>
                <a:cs typeface="Times New Roman"/>
              </a:rPr>
              <a:t>luôn</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muốn</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cùng</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chung</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nhịp</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bước</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với</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Hội</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Thánh</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hoàn</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vũ</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xin</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cho</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chúng</a:t>
            </a:r>
            <a:r>
              <a:rPr lang="en-US" sz="4200" dirty="0">
                <a:solidFill>
                  <a:srgbClr val="FFFF00"/>
                </a:solidFill>
                <a:latin typeface="Times New Roman"/>
                <a:cs typeface="Times New Roman"/>
              </a:rPr>
              <a:t> con </a:t>
            </a:r>
            <a:r>
              <a:rPr lang="en-US" sz="4200" dirty="0" err="1">
                <a:solidFill>
                  <a:srgbClr val="FFFF00"/>
                </a:solidFill>
                <a:latin typeface="Times New Roman"/>
                <a:cs typeface="Times New Roman"/>
              </a:rPr>
              <a:t>biết</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đồng</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cảm</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với</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nỗi</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thao</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thức</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của</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các</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Mục</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tử</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trên</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toàn</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thế</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giới</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ngày</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càng</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ý</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thức</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hơn</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về</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tình</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hiệp</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thông</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thái</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độ</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tham</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gia</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và</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lòng</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nhiệt</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thành</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trong</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sứ</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vụ</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của</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Hội</a:t>
            </a:r>
            <a:r>
              <a:rPr lang="en-US" sz="4200" dirty="0">
                <a:solidFill>
                  <a:srgbClr val="FFFF00"/>
                </a:solidFill>
                <a:latin typeface="Times New Roman"/>
                <a:cs typeface="Times New Roman"/>
              </a:rPr>
              <a:t> </a:t>
            </a:r>
            <a:r>
              <a:rPr lang="en-US" sz="4200" dirty="0" err="1">
                <a:solidFill>
                  <a:srgbClr val="FFFF00"/>
                </a:solidFill>
                <a:latin typeface="Times New Roman"/>
                <a:cs typeface="Times New Roman"/>
              </a:rPr>
              <a:t>Thánh</a:t>
            </a:r>
            <a:r>
              <a:rPr lang="en-US" sz="4200" dirty="0">
                <a:solidFill>
                  <a:srgbClr val="FFFF00"/>
                </a:solidFill>
                <a:latin typeface="Times New Roman"/>
                <a:cs typeface="Times New Roman"/>
              </a:rPr>
              <a:t>.</a:t>
            </a:r>
            <a:endParaRPr lang="en-GB" sz="4200" dirty="0">
              <a:solidFill>
                <a:srgbClr val="FFFF00"/>
              </a:solidFill>
              <a:latin typeface="Times New Roman"/>
              <a:cs typeface="Times New Roman"/>
            </a:endParaRPr>
          </a:p>
        </p:txBody>
      </p:sp>
    </p:spTree>
    <p:extLst>
      <p:ext uri="{BB962C8B-B14F-4D97-AF65-F5344CB8AC3E}">
        <p14:creationId xmlns:p14="http://schemas.microsoft.com/office/powerpoint/2010/main" val="24921290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_Bible_Worship_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4894"/>
          </a:xfrm>
          <a:prstGeom prst="rect">
            <a:avLst/>
          </a:prstGeom>
        </p:spPr>
      </p:pic>
      <p:sp>
        <p:nvSpPr>
          <p:cNvPr id="4" name="TextBox 3"/>
          <p:cNvSpPr txBox="1"/>
          <p:nvPr/>
        </p:nvSpPr>
        <p:spPr>
          <a:xfrm>
            <a:off x="1029766" y="768151"/>
            <a:ext cx="10503613" cy="3785652"/>
          </a:xfrm>
          <a:prstGeom prst="rect">
            <a:avLst/>
          </a:prstGeom>
          <a:noFill/>
        </p:spPr>
        <p:txBody>
          <a:bodyPr wrap="square" rtlCol="0">
            <a:spAutoFit/>
          </a:bodyPr>
          <a:lstStyle/>
          <a:p>
            <a:pPr algn="just"/>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Nhờ</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lời</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chuyển</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cầu</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của</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Đức</a:t>
            </a:r>
            <a:r>
              <a:rPr lang="en-US" sz="4000" dirty="0">
                <a:solidFill>
                  <a:schemeClr val="bg1"/>
                </a:solidFill>
                <a:latin typeface="Times New Roman"/>
                <a:cs typeface="Times New Roman"/>
              </a:rPr>
              <a:t> Trinh </a:t>
            </a:r>
            <a:r>
              <a:rPr lang="en-US" sz="4000" dirty="0" err="1">
                <a:solidFill>
                  <a:schemeClr val="bg1"/>
                </a:solidFill>
                <a:latin typeface="Times New Roman"/>
                <a:cs typeface="Times New Roman"/>
              </a:rPr>
              <a:t>Nữ</a:t>
            </a:r>
            <a:r>
              <a:rPr lang="en-US" sz="4000" dirty="0">
                <a:solidFill>
                  <a:schemeClr val="bg1"/>
                </a:solidFill>
                <a:latin typeface="Times New Roman"/>
                <a:cs typeface="Times New Roman"/>
              </a:rPr>
              <a:t> Maria, </a:t>
            </a:r>
            <a:r>
              <a:rPr lang="en-US" sz="4000" dirty="0" err="1">
                <a:solidFill>
                  <a:schemeClr val="bg1"/>
                </a:solidFill>
                <a:latin typeface="Times New Roman"/>
                <a:cs typeface="Times New Roman"/>
              </a:rPr>
              <a:t>Nữ</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Vương</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các</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Tông</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đồ</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và</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là</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Mẹ</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của</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Hội</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Thánh</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chúng</a:t>
            </a:r>
            <a:r>
              <a:rPr lang="en-US" sz="4000" dirty="0">
                <a:solidFill>
                  <a:schemeClr val="bg1"/>
                </a:solidFill>
                <a:latin typeface="Times New Roman"/>
                <a:cs typeface="Times New Roman"/>
              </a:rPr>
              <a:t> con </a:t>
            </a:r>
            <a:r>
              <a:rPr lang="en-US" sz="4000" dirty="0" err="1">
                <a:solidFill>
                  <a:schemeClr val="bg1"/>
                </a:solidFill>
                <a:latin typeface="Times New Roman"/>
                <a:cs typeface="Times New Roman"/>
              </a:rPr>
              <a:t>dâng</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lời</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khẩn</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cầu</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lên</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Chúa</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là</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Đấng</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hoạt</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động</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mọi</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nơi</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mọi</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thời</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trong</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sự</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hiệp</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thông</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với</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Chúa</a:t>
            </a:r>
            <a:r>
              <a:rPr lang="en-US" sz="4000" dirty="0">
                <a:solidFill>
                  <a:schemeClr val="bg1"/>
                </a:solidFill>
                <a:latin typeface="Times New Roman"/>
                <a:cs typeface="Times New Roman"/>
              </a:rPr>
              <a:t> Cha </a:t>
            </a:r>
            <a:r>
              <a:rPr lang="en-US" sz="4000" dirty="0" err="1">
                <a:solidFill>
                  <a:schemeClr val="bg1"/>
                </a:solidFill>
                <a:latin typeface="Times New Roman"/>
                <a:cs typeface="Times New Roman"/>
              </a:rPr>
              <a:t>và</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Chúa</a:t>
            </a:r>
            <a:r>
              <a:rPr lang="en-US" sz="4000" dirty="0">
                <a:solidFill>
                  <a:schemeClr val="bg1"/>
                </a:solidFill>
                <a:latin typeface="Times New Roman"/>
                <a:cs typeface="Times New Roman"/>
              </a:rPr>
              <a:t> Con, </a:t>
            </a:r>
            <a:r>
              <a:rPr lang="en-US" sz="4000" dirty="0" err="1">
                <a:solidFill>
                  <a:schemeClr val="bg1"/>
                </a:solidFill>
                <a:latin typeface="Times New Roman"/>
                <a:cs typeface="Times New Roman"/>
              </a:rPr>
              <a:t>luôn</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mãi</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đến</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muôn</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đời</a:t>
            </a:r>
            <a:r>
              <a:rPr lang="en-US" sz="4000" dirty="0">
                <a:solidFill>
                  <a:schemeClr val="bg1"/>
                </a:solidFill>
                <a:latin typeface="Times New Roman"/>
                <a:cs typeface="Times New Roman"/>
              </a:rPr>
              <a:t>. Amen</a:t>
            </a:r>
            <a:endParaRPr lang="en-US" sz="4000" b="1" dirty="0">
              <a:solidFill>
                <a:schemeClr val="bg1"/>
              </a:solidFill>
              <a:latin typeface="Times New Roman"/>
              <a:cs typeface="Times New Roman"/>
            </a:endParaRPr>
          </a:p>
        </p:txBody>
      </p:sp>
    </p:spTree>
    <p:extLst>
      <p:ext uri="{BB962C8B-B14F-4D97-AF65-F5344CB8AC3E}">
        <p14:creationId xmlns:p14="http://schemas.microsoft.com/office/powerpoint/2010/main" val="15560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1564407" y="1897561"/>
            <a:ext cx="10319657" cy="1323439"/>
          </a:xfrm>
          <a:prstGeom prst="rect">
            <a:avLst/>
          </a:prstGeom>
          <a:noFill/>
        </p:spPr>
        <p:txBody>
          <a:bodyPr wrap="square" rtlCol="0">
            <a:spAutoFit/>
          </a:bodyPr>
          <a:lstStyle/>
          <a:p>
            <a:pPr algn="ctr"/>
            <a:r>
              <a:rPr lang="en-US" sz="4000" b="1" dirty="0" smtClean="0">
                <a:solidFill>
                  <a:srgbClr val="002060"/>
                </a:solidFill>
                <a:latin typeface="Times New Roman" panose="02020603050405020304" pitchFamily="18" charset="0"/>
                <a:cs typeface="Times New Roman" panose="02020603050405020304" pitchFamily="18" charset="0"/>
              </a:rPr>
              <a:t>PHẦN II. NỘI DUNG</a:t>
            </a:r>
            <a:endParaRPr lang="en-US" sz="4000" dirty="0">
              <a:solidFill>
                <a:srgbClr val="002060"/>
              </a:solidFill>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027801" y="3185004"/>
            <a:ext cx="10319657" cy="1323439"/>
          </a:xfrm>
          <a:prstGeom prst="rect">
            <a:avLst/>
          </a:prstGeom>
          <a:noFill/>
        </p:spPr>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 I. Ý </a:t>
            </a:r>
            <a:r>
              <a:rPr lang="en-US" sz="4000" b="1" dirty="0" err="1" smtClean="0">
                <a:latin typeface="Times New Roman" panose="02020603050405020304" pitchFamily="18" charset="0"/>
                <a:cs typeface="Times New Roman" panose="02020603050405020304" pitchFamily="18" charset="0"/>
              </a:rPr>
              <a:t>Nghĩa</a:t>
            </a:r>
            <a:r>
              <a:rPr lang="en-US" sz="4000" b="1" dirty="0" smtClean="0">
                <a:latin typeface="Times New Roman" panose="02020603050405020304" pitchFamily="18" charset="0"/>
                <a:cs typeface="Times New Roman" panose="02020603050405020304" pitchFamily="18" charset="0"/>
              </a:rPr>
              <a:t> – </a:t>
            </a:r>
            <a:r>
              <a:rPr lang="en-US" sz="4000" b="1" dirty="0" err="1" smtClean="0">
                <a:latin typeface="Times New Roman" panose="02020603050405020304" pitchFamily="18" charset="0"/>
                <a:cs typeface="Times New Roman" panose="02020603050405020304" pitchFamily="18" charset="0"/>
              </a:rPr>
              <a:t>Nội</a:t>
            </a:r>
            <a:r>
              <a:rPr lang="en-US" sz="4000" b="1" dirty="0" smtClean="0">
                <a:latin typeface="Times New Roman" panose="02020603050405020304" pitchFamily="18" charset="0"/>
                <a:cs typeface="Times New Roman" panose="02020603050405020304" pitchFamily="18" charset="0"/>
              </a:rPr>
              <a:t> dung – </a:t>
            </a:r>
            <a:r>
              <a:rPr lang="en-US" sz="4000" b="1" dirty="0" err="1" smtClean="0">
                <a:latin typeface="Times New Roman" panose="02020603050405020304" pitchFamily="18" charset="0"/>
                <a:cs typeface="Times New Roman" panose="02020603050405020304" pitchFamily="18" charset="0"/>
              </a:rPr>
              <a:t>Mục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đích</a:t>
            </a:r>
            <a:endParaRPr lang="en-US" sz="4000" dirty="0">
              <a:latin typeface="Times New Roman" panose="02020603050405020304" pitchFamily="18" charset="0"/>
              <a:cs typeface="Times New Roman" panose="02020603050405020304" pitchFamily="18" charset="0"/>
            </a:endParaRPr>
          </a:p>
          <a:p>
            <a:pPr algn="ct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0120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N550\Downloads\daisies-on-blue-ppt-background.jpg"/>
          <p:cNvPicPr>
            <a:picLocks noChangeAspect="1" noChangeArrowheads="1"/>
          </p:cNvPicPr>
          <p:nvPr/>
        </p:nvPicPr>
        <p:blipFill>
          <a:blip r:embed="rId2"/>
          <a:srcRect l="4163"/>
          <a:stretch>
            <a:fillRect/>
          </a:stretch>
        </p:blipFill>
        <p:spPr bwMode="auto">
          <a:xfrm>
            <a:off x="0" y="-152400"/>
            <a:ext cx="12202445" cy="7010400"/>
          </a:xfrm>
          <a:prstGeom prst="rect">
            <a:avLst/>
          </a:prstGeom>
          <a:noFill/>
        </p:spPr>
      </p:pic>
      <p:sp>
        <p:nvSpPr>
          <p:cNvPr id="2" name="TextBox 1"/>
          <p:cNvSpPr txBox="1"/>
          <p:nvPr/>
        </p:nvSpPr>
        <p:spPr>
          <a:xfrm>
            <a:off x="2522927" y="0"/>
            <a:ext cx="9521491" cy="6863417"/>
          </a:xfrm>
          <a:prstGeom prst="rect">
            <a:avLst/>
          </a:prstGeom>
          <a:noFill/>
        </p:spPr>
        <p:txBody>
          <a:bodyPr wrap="square" rtlCol="0">
            <a:spAutoFit/>
          </a:bodyPr>
          <a:lstStyle/>
          <a:p>
            <a:pPr algn="just"/>
            <a:r>
              <a:rPr lang="en-US" sz="4000" dirty="0" err="1">
                <a:latin typeface="Times New Roman"/>
                <a:cs typeface="Times New Roman"/>
              </a:rPr>
              <a:t>Hội</a:t>
            </a:r>
            <a:r>
              <a:rPr lang="en-US" sz="4000" dirty="0">
                <a:latin typeface="Times New Roman"/>
                <a:cs typeface="Times New Roman"/>
              </a:rPr>
              <a:t> </a:t>
            </a:r>
            <a:r>
              <a:rPr lang="en-US" sz="4000" dirty="0" err="1">
                <a:latin typeface="Times New Roman"/>
                <a:cs typeface="Times New Roman"/>
              </a:rPr>
              <a:t>thánh</a:t>
            </a:r>
            <a:r>
              <a:rPr lang="en-US" sz="4000" dirty="0">
                <a:latin typeface="Times New Roman"/>
                <a:cs typeface="Times New Roman"/>
              </a:rPr>
              <a:t> </a:t>
            </a:r>
            <a:r>
              <a:rPr lang="en-US" sz="4000" dirty="0" err="1">
                <a:latin typeface="Times New Roman"/>
                <a:cs typeface="Times New Roman"/>
              </a:rPr>
              <a:t>là</a:t>
            </a:r>
            <a:r>
              <a:rPr lang="en-US" sz="4000" dirty="0">
                <a:latin typeface="Times New Roman"/>
                <a:cs typeface="Times New Roman"/>
              </a:rPr>
              <a:t> </a:t>
            </a:r>
            <a:r>
              <a:rPr lang="en-US" sz="4000" dirty="0" err="1">
                <a:latin typeface="Times New Roman"/>
                <a:cs typeface="Times New Roman"/>
              </a:rPr>
              <a:t>một</a:t>
            </a:r>
            <a:r>
              <a:rPr lang="en-US" sz="4000" dirty="0">
                <a:latin typeface="Times New Roman"/>
                <a:cs typeface="Times New Roman"/>
              </a:rPr>
              <a:t> </a:t>
            </a:r>
            <a:r>
              <a:rPr lang="en-US" sz="4000" dirty="0" err="1">
                <a:latin typeface="Times New Roman"/>
                <a:cs typeface="Times New Roman"/>
              </a:rPr>
              <a:t>cộng</a:t>
            </a:r>
            <a:r>
              <a:rPr lang="en-US" sz="4000" dirty="0">
                <a:latin typeface="Times New Roman"/>
                <a:cs typeface="Times New Roman"/>
              </a:rPr>
              <a:t> </a:t>
            </a:r>
            <a:r>
              <a:rPr lang="en-US" sz="4000" dirty="0" err="1">
                <a:latin typeface="Times New Roman"/>
                <a:cs typeface="Times New Roman"/>
              </a:rPr>
              <a:t>đoàn</a:t>
            </a:r>
            <a:r>
              <a:rPr lang="en-US" sz="4000" dirty="0">
                <a:latin typeface="Times New Roman"/>
                <a:cs typeface="Times New Roman"/>
              </a:rPr>
              <a:t> </a:t>
            </a:r>
            <a:r>
              <a:rPr lang="en-US" sz="4000" dirty="0" err="1">
                <a:latin typeface="Times New Roman"/>
                <a:cs typeface="Times New Roman"/>
              </a:rPr>
              <a:t>cùng</a:t>
            </a:r>
            <a:r>
              <a:rPr lang="en-US" sz="4000" dirty="0">
                <a:latin typeface="Times New Roman"/>
                <a:cs typeface="Times New Roman"/>
              </a:rPr>
              <a:t> </a:t>
            </a:r>
            <a:r>
              <a:rPr lang="en-US" sz="4000" dirty="0" err="1">
                <a:latin typeface="Times New Roman"/>
                <a:cs typeface="Times New Roman"/>
              </a:rPr>
              <a:t>tiến</a:t>
            </a:r>
            <a:r>
              <a:rPr lang="en-US" sz="4000" dirty="0">
                <a:latin typeface="Times New Roman"/>
                <a:cs typeface="Times New Roman"/>
              </a:rPr>
              <a:t> </a:t>
            </a:r>
            <a:r>
              <a:rPr lang="en-US" sz="4000" dirty="0" err="1">
                <a:latin typeface="Times New Roman"/>
                <a:cs typeface="Times New Roman"/>
              </a:rPr>
              <a:t>bước</a:t>
            </a:r>
            <a:r>
              <a:rPr lang="en-US" sz="4000" dirty="0">
                <a:latin typeface="Times New Roman"/>
                <a:cs typeface="Times New Roman"/>
              </a:rPr>
              <a:t>, </a:t>
            </a:r>
            <a:r>
              <a:rPr lang="en-US" sz="4000" dirty="0" err="1">
                <a:latin typeface="Times New Roman"/>
                <a:cs typeface="Times New Roman"/>
              </a:rPr>
              <a:t>cùng</a:t>
            </a:r>
            <a:r>
              <a:rPr lang="en-US" sz="4000" dirty="0">
                <a:latin typeface="Times New Roman"/>
                <a:cs typeface="Times New Roman"/>
              </a:rPr>
              <a:t> </a:t>
            </a:r>
            <a:r>
              <a:rPr lang="en-US" sz="4000" dirty="0" err="1">
                <a:latin typeface="Times New Roman"/>
                <a:cs typeface="Times New Roman"/>
              </a:rPr>
              <a:t>suy</a:t>
            </a:r>
            <a:r>
              <a:rPr lang="en-US" sz="4000" dirty="0">
                <a:latin typeface="Times New Roman"/>
                <a:cs typeface="Times New Roman"/>
              </a:rPr>
              <a:t> </a:t>
            </a:r>
            <a:r>
              <a:rPr lang="en-US" sz="4000" dirty="0" err="1">
                <a:latin typeface="Times New Roman"/>
                <a:cs typeface="Times New Roman"/>
              </a:rPr>
              <a:t>nghĩ</a:t>
            </a:r>
            <a:r>
              <a:rPr lang="en-US" sz="4000" dirty="0">
                <a:latin typeface="Times New Roman"/>
                <a:cs typeface="Times New Roman"/>
              </a:rPr>
              <a:t>, </a:t>
            </a:r>
            <a:r>
              <a:rPr lang="en-US" sz="4000" dirty="0" err="1">
                <a:latin typeface="Times New Roman"/>
                <a:cs typeface="Times New Roman"/>
              </a:rPr>
              <a:t>cầu</a:t>
            </a:r>
            <a:r>
              <a:rPr lang="en-US" sz="4000" dirty="0">
                <a:latin typeface="Times New Roman"/>
                <a:cs typeface="Times New Roman"/>
              </a:rPr>
              <a:t> </a:t>
            </a:r>
            <a:r>
              <a:rPr lang="en-US" sz="4000" dirty="0" err="1">
                <a:latin typeface="Times New Roman"/>
                <a:cs typeface="Times New Roman"/>
              </a:rPr>
              <a:t>nguyện</a:t>
            </a:r>
            <a:r>
              <a:rPr lang="en-US" sz="4000" dirty="0">
                <a:latin typeface="Times New Roman"/>
                <a:cs typeface="Times New Roman"/>
              </a:rPr>
              <a:t> </a:t>
            </a:r>
            <a:r>
              <a:rPr lang="en-US" sz="4000" dirty="0" err="1">
                <a:latin typeface="Times New Roman"/>
                <a:cs typeface="Times New Roman"/>
              </a:rPr>
              <a:t>để</a:t>
            </a:r>
            <a:r>
              <a:rPr lang="en-US" sz="4000" dirty="0">
                <a:latin typeface="Times New Roman"/>
                <a:cs typeface="Times New Roman"/>
              </a:rPr>
              <a:t> </a:t>
            </a:r>
            <a:r>
              <a:rPr lang="en-US" sz="4000" dirty="0" err="1">
                <a:latin typeface="Times New Roman"/>
                <a:cs typeface="Times New Roman"/>
              </a:rPr>
              <a:t>có</a:t>
            </a:r>
            <a:r>
              <a:rPr lang="en-US" sz="4000" dirty="0">
                <a:latin typeface="Times New Roman"/>
                <a:cs typeface="Times New Roman"/>
              </a:rPr>
              <a:t> </a:t>
            </a:r>
            <a:r>
              <a:rPr lang="en-US" sz="4000" dirty="0" err="1">
                <a:latin typeface="Times New Roman"/>
                <a:cs typeface="Times New Roman"/>
              </a:rPr>
              <a:t>những</a:t>
            </a:r>
            <a:r>
              <a:rPr lang="en-US" sz="4000" dirty="0">
                <a:latin typeface="Times New Roman"/>
                <a:cs typeface="Times New Roman"/>
              </a:rPr>
              <a:t> </a:t>
            </a:r>
            <a:r>
              <a:rPr lang="en-US" sz="4000" dirty="0" err="1">
                <a:latin typeface="Times New Roman"/>
                <a:cs typeface="Times New Roman"/>
              </a:rPr>
              <a:t>quyết</a:t>
            </a:r>
            <a:r>
              <a:rPr lang="en-US" sz="4000" dirty="0">
                <a:latin typeface="Times New Roman"/>
                <a:cs typeface="Times New Roman"/>
              </a:rPr>
              <a:t> </a:t>
            </a:r>
            <a:r>
              <a:rPr lang="en-US" sz="4000" dirty="0" err="1">
                <a:latin typeface="Times New Roman"/>
                <a:cs typeface="Times New Roman"/>
              </a:rPr>
              <a:t>định</a:t>
            </a:r>
            <a:r>
              <a:rPr lang="en-US" sz="4000" dirty="0">
                <a:latin typeface="Times New Roman"/>
                <a:cs typeface="Times New Roman"/>
              </a:rPr>
              <a:t> </a:t>
            </a:r>
            <a:r>
              <a:rPr lang="en-US" sz="4000" dirty="0" err="1">
                <a:latin typeface="Times New Roman"/>
                <a:cs typeface="Times New Roman"/>
              </a:rPr>
              <a:t>phù</a:t>
            </a:r>
            <a:r>
              <a:rPr lang="en-US" sz="4000" dirty="0">
                <a:latin typeface="Times New Roman"/>
                <a:cs typeface="Times New Roman"/>
              </a:rPr>
              <a:t> </a:t>
            </a:r>
            <a:r>
              <a:rPr lang="en-US" sz="4000" dirty="0" err="1">
                <a:latin typeface="Times New Roman"/>
                <a:cs typeface="Times New Roman"/>
              </a:rPr>
              <a:t>hợp</a:t>
            </a:r>
            <a:r>
              <a:rPr lang="en-US" sz="4000" dirty="0">
                <a:latin typeface="Times New Roman"/>
                <a:cs typeface="Times New Roman"/>
              </a:rPr>
              <a:t> </a:t>
            </a:r>
            <a:r>
              <a:rPr lang="en-US" sz="4000" dirty="0" err="1">
                <a:latin typeface="Times New Roman"/>
                <a:cs typeface="Times New Roman"/>
              </a:rPr>
              <a:t>với</a:t>
            </a:r>
            <a:r>
              <a:rPr lang="en-US" sz="4000" dirty="0">
                <a:latin typeface="Times New Roman"/>
                <a:cs typeface="Times New Roman"/>
              </a:rPr>
              <a:t> </a:t>
            </a:r>
            <a:r>
              <a:rPr lang="en-US" sz="4000" dirty="0" err="1">
                <a:latin typeface="Times New Roman"/>
                <a:cs typeface="Times New Roman"/>
              </a:rPr>
              <a:t>ý</a:t>
            </a:r>
            <a:r>
              <a:rPr lang="en-US" sz="4000" dirty="0">
                <a:latin typeface="Times New Roman"/>
                <a:cs typeface="Times New Roman"/>
              </a:rPr>
              <a:t> </a:t>
            </a:r>
            <a:r>
              <a:rPr lang="en-US" sz="4000" dirty="0" err="1">
                <a:latin typeface="Times New Roman"/>
                <a:cs typeface="Times New Roman"/>
              </a:rPr>
              <a:t>Thiên</a:t>
            </a:r>
            <a:r>
              <a:rPr lang="en-US" sz="4000" dirty="0">
                <a:latin typeface="Times New Roman"/>
                <a:cs typeface="Times New Roman"/>
              </a:rPr>
              <a:t> </a:t>
            </a:r>
            <a:r>
              <a:rPr lang="en-US" sz="4000" dirty="0" err="1">
                <a:latin typeface="Times New Roman"/>
                <a:cs typeface="Times New Roman"/>
              </a:rPr>
              <a:t>Chúa</a:t>
            </a:r>
            <a:r>
              <a:rPr lang="en-US" sz="4000" dirty="0">
                <a:latin typeface="Times New Roman"/>
                <a:cs typeface="Times New Roman"/>
              </a:rPr>
              <a:t>, </a:t>
            </a:r>
            <a:r>
              <a:rPr lang="en-US" sz="4000" dirty="0" err="1">
                <a:latin typeface="Times New Roman"/>
                <a:cs typeface="Times New Roman"/>
              </a:rPr>
              <a:t>đem</a:t>
            </a:r>
            <a:r>
              <a:rPr lang="en-US" sz="4000" dirty="0">
                <a:latin typeface="Times New Roman"/>
                <a:cs typeface="Times New Roman"/>
              </a:rPr>
              <a:t> </a:t>
            </a:r>
            <a:r>
              <a:rPr lang="en-US" sz="4000" dirty="0" err="1">
                <a:latin typeface="Times New Roman"/>
                <a:cs typeface="Times New Roman"/>
              </a:rPr>
              <a:t>lại</a:t>
            </a:r>
            <a:r>
              <a:rPr lang="en-US" sz="4000" dirty="0">
                <a:latin typeface="Times New Roman"/>
                <a:cs typeface="Times New Roman"/>
              </a:rPr>
              <a:t> </a:t>
            </a:r>
            <a:r>
              <a:rPr lang="en-US" sz="4000" dirty="0" err="1">
                <a:latin typeface="Times New Roman"/>
                <a:cs typeface="Times New Roman"/>
              </a:rPr>
              <a:t>kết</a:t>
            </a:r>
            <a:r>
              <a:rPr lang="en-US" sz="4000" dirty="0">
                <a:latin typeface="Times New Roman"/>
                <a:cs typeface="Times New Roman"/>
              </a:rPr>
              <a:t> </a:t>
            </a:r>
            <a:r>
              <a:rPr lang="en-US" sz="4000" dirty="0" err="1">
                <a:latin typeface="Times New Roman"/>
                <a:cs typeface="Times New Roman"/>
              </a:rPr>
              <a:t>quả</a:t>
            </a:r>
            <a:r>
              <a:rPr lang="en-US" sz="4000" dirty="0">
                <a:latin typeface="Times New Roman"/>
                <a:cs typeface="Times New Roman"/>
              </a:rPr>
              <a:t> </a:t>
            </a:r>
            <a:r>
              <a:rPr lang="en-US" sz="4000" dirty="0" err="1">
                <a:latin typeface="Times New Roman"/>
                <a:cs typeface="Times New Roman"/>
              </a:rPr>
              <a:t>cho</a:t>
            </a:r>
            <a:r>
              <a:rPr lang="en-US" sz="4000" dirty="0">
                <a:latin typeface="Times New Roman"/>
                <a:cs typeface="Times New Roman"/>
              </a:rPr>
              <a:t> </a:t>
            </a:r>
            <a:r>
              <a:rPr lang="en-US" sz="4000" dirty="0" err="1">
                <a:latin typeface="Times New Roman"/>
                <a:cs typeface="Times New Roman"/>
              </a:rPr>
              <a:t>việc</a:t>
            </a:r>
            <a:r>
              <a:rPr lang="en-US" sz="4000" dirty="0">
                <a:latin typeface="Times New Roman"/>
                <a:cs typeface="Times New Roman"/>
              </a:rPr>
              <a:t> loan </a:t>
            </a:r>
            <a:r>
              <a:rPr lang="en-US" sz="4000" dirty="0" err="1">
                <a:latin typeface="Times New Roman"/>
                <a:cs typeface="Times New Roman"/>
              </a:rPr>
              <a:t>báo</a:t>
            </a:r>
            <a:r>
              <a:rPr lang="en-US" sz="4000" dirty="0">
                <a:latin typeface="Times New Roman"/>
                <a:cs typeface="Times New Roman"/>
              </a:rPr>
              <a:t> tin </a:t>
            </a:r>
            <a:r>
              <a:rPr lang="en-US" sz="4000" dirty="0" err="1">
                <a:latin typeface="Times New Roman"/>
                <a:cs typeface="Times New Roman"/>
              </a:rPr>
              <a:t>mừng</a:t>
            </a:r>
            <a:r>
              <a:rPr lang="en-US" sz="4000" dirty="0">
                <a:latin typeface="Times New Roman"/>
                <a:cs typeface="Times New Roman"/>
              </a:rPr>
              <a:t>. </a:t>
            </a:r>
            <a:r>
              <a:rPr lang="en-US" sz="4000" dirty="0" err="1">
                <a:latin typeface="Times New Roman"/>
                <a:cs typeface="Times New Roman"/>
              </a:rPr>
              <a:t>Hội</a:t>
            </a:r>
            <a:r>
              <a:rPr lang="en-US" sz="4000" dirty="0">
                <a:latin typeface="Times New Roman"/>
                <a:cs typeface="Times New Roman"/>
              </a:rPr>
              <a:t> </a:t>
            </a:r>
            <a:r>
              <a:rPr lang="en-US" sz="4000" dirty="0" err="1">
                <a:latin typeface="Times New Roman"/>
                <a:cs typeface="Times New Roman"/>
              </a:rPr>
              <a:t>thánh</a:t>
            </a:r>
            <a:r>
              <a:rPr lang="en-US" sz="4000" dirty="0">
                <a:latin typeface="Times New Roman"/>
                <a:cs typeface="Times New Roman"/>
              </a:rPr>
              <a:t> </a:t>
            </a:r>
            <a:r>
              <a:rPr lang="en-US" sz="4000" dirty="0" err="1">
                <a:latin typeface="Times New Roman"/>
                <a:cs typeface="Times New Roman"/>
              </a:rPr>
              <a:t>đang</a:t>
            </a:r>
            <a:r>
              <a:rPr lang="en-US" sz="4000" dirty="0">
                <a:latin typeface="Times New Roman"/>
                <a:cs typeface="Times New Roman"/>
              </a:rPr>
              <a:t> </a:t>
            </a:r>
            <a:r>
              <a:rPr lang="en-US" sz="4000" dirty="0" err="1">
                <a:latin typeface="Times New Roman"/>
                <a:cs typeface="Times New Roman"/>
              </a:rPr>
              <a:t>thực</a:t>
            </a:r>
            <a:r>
              <a:rPr lang="en-US" sz="4000" dirty="0">
                <a:latin typeface="Times New Roman"/>
                <a:cs typeface="Times New Roman"/>
              </a:rPr>
              <a:t> </a:t>
            </a:r>
            <a:r>
              <a:rPr lang="en-US" sz="4000" dirty="0" err="1">
                <a:latin typeface="Times New Roman"/>
                <a:cs typeface="Times New Roman"/>
              </a:rPr>
              <a:t>thi</a:t>
            </a:r>
            <a:r>
              <a:rPr lang="en-US" sz="4000" dirty="0">
                <a:latin typeface="Times New Roman"/>
                <a:cs typeface="Times New Roman"/>
              </a:rPr>
              <a:t> </a:t>
            </a:r>
            <a:r>
              <a:rPr lang="en-US" sz="4000" dirty="0" err="1">
                <a:latin typeface="Times New Roman"/>
                <a:cs typeface="Times New Roman"/>
              </a:rPr>
              <a:t>tính</a:t>
            </a:r>
            <a:r>
              <a:rPr lang="en-US" sz="4000" dirty="0">
                <a:latin typeface="Times New Roman"/>
                <a:cs typeface="Times New Roman"/>
              </a:rPr>
              <a:t> </a:t>
            </a:r>
            <a:r>
              <a:rPr lang="en-US" sz="4000" dirty="0" err="1">
                <a:latin typeface="Times New Roman"/>
                <a:cs typeface="Times New Roman"/>
              </a:rPr>
              <a:t>hiệp</a:t>
            </a:r>
            <a:r>
              <a:rPr lang="en-US" sz="4000" dirty="0">
                <a:latin typeface="Times New Roman"/>
                <a:cs typeface="Times New Roman"/>
              </a:rPr>
              <a:t> </a:t>
            </a:r>
            <a:r>
              <a:rPr lang="en-US" sz="4000" dirty="0" err="1">
                <a:latin typeface="Times New Roman"/>
                <a:cs typeface="Times New Roman"/>
              </a:rPr>
              <a:t>hành</a:t>
            </a:r>
            <a:r>
              <a:rPr lang="en-US" sz="4000" dirty="0">
                <a:latin typeface="Times New Roman"/>
                <a:cs typeface="Times New Roman"/>
              </a:rPr>
              <a:t> </a:t>
            </a:r>
            <a:r>
              <a:rPr lang="en-US" sz="4000" dirty="0" err="1">
                <a:latin typeface="Times New Roman"/>
                <a:cs typeface="Times New Roman"/>
              </a:rPr>
              <a:t>ấy</a:t>
            </a:r>
            <a:r>
              <a:rPr lang="en-US" sz="4000" dirty="0">
                <a:latin typeface="Times New Roman"/>
                <a:cs typeface="Times New Roman"/>
              </a:rPr>
              <a:t> </a:t>
            </a:r>
            <a:r>
              <a:rPr lang="en-US" sz="4000" dirty="0" err="1">
                <a:latin typeface="Times New Roman"/>
                <a:cs typeface="Times New Roman"/>
              </a:rPr>
              <a:t>trong</a:t>
            </a:r>
            <a:r>
              <a:rPr lang="en-US" sz="4000" dirty="0">
                <a:latin typeface="Times New Roman"/>
                <a:cs typeface="Times New Roman"/>
              </a:rPr>
              <a:t> </a:t>
            </a:r>
            <a:r>
              <a:rPr lang="en-US" sz="4000" dirty="0" err="1">
                <a:latin typeface="Times New Roman"/>
                <a:cs typeface="Times New Roman"/>
              </a:rPr>
              <a:t>bối</a:t>
            </a:r>
            <a:r>
              <a:rPr lang="en-US" sz="4000" dirty="0">
                <a:latin typeface="Times New Roman"/>
                <a:cs typeface="Times New Roman"/>
              </a:rPr>
              <a:t> </a:t>
            </a:r>
            <a:r>
              <a:rPr lang="en-US" sz="4000" dirty="0" err="1">
                <a:latin typeface="Times New Roman"/>
                <a:cs typeface="Times New Roman"/>
              </a:rPr>
              <a:t>cảnh</a:t>
            </a:r>
            <a:r>
              <a:rPr lang="en-US" sz="4000" dirty="0">
                <a:latin typeface="Times New Roman"/>
                <a:cs typeface="Times New Roman"/>
              </a:rPr>
              <a:t> </a:t>
            </a:r>
            <a:r>
              <a:rPr lang="en-US" sz="4000" dirty="0" err="1">
                <a:latin typeface="Times New Roman"/>
                <a:cs typeface="Times New Roman"/>
              </a:rPr>
              <a:t>xã</a:t>
            </a:r>
            <a:r>
              <a:rPr lang="en-US" sz="4000" dirty="0">
                <a:latin typeface="Times New Roman"/>
                <a:cs typeface="Times New Roman"/>
              </a:rPr>
              <a:t> </a:t>
            </a:r>
            <a:r>
              <a:rPr lang="en-US" sz="4000" dirty="0" err="1">
                <a:latin typeface="Times New Roman"/>
                <a:cs typeface="Times New Roman"/>
              </a:rPr>
              <a:t>hội</a:t>
            </a:r>
            <a:r>
              <a:rPr lang="en-US" sz="4000" dirty="0">
                <a:latin typeface="Times New Roman"/>
                <a:cs typeface="Times New Roman"/>
              </a:rPr>
              <a:t>, </a:t>
            </a:r>
            <a:r>
              <a:rPr lang="en-US" sz="4000" dirty="0" err="1">
                <a:latin typeface="Times New Roman"/>
                <a:cs typeface="Times New Roman"/>
              </a:rPr>
              <a:t>văn</a:t>
            </a:r>
            <a:r>
              <a:rPr lang="en-US" sz="4000" dirty="0">
                <a:latin typeface="Times New Roman"/>
                <a:cs typeface="Times New Roman"/>
              </a:rPr>
              <a:t> </a:t>
            </a:r>
            <a:r>
              <a:rPr lang="en-US" sz="4000" dirty="0" err="1">
                <a:latin typeface="Times New Roman"/>
                <a:cs typeface="Times New Roman"/>
              </a:rPr>
              <a:t>hóa</a:t>
            </a:r>
            <a:r>
              <a:rPr lang="en-US" sz="4000" dirty="0">
                <a:latin typeface="Times New Roman"/>
                <a:cs typeface="Times New Roman"/>
              </a:rPr>
              <a:t>, </a:t>
            </a:r>
            <a:r>
              <a:rPr lang="en-US" sz="4000" dirty="0" err="1">
                <a:latin typeface="Times New Roman"/>
                <a:cs typeface="Times New Roman"/>
              </a:rPr>
              <a:t>chính</a:t>
            </a:r>
            <a:r>
              <a:rPr lang="en-US" sz="4000" dirty="0">
                <a:latin typeface="Times New Roman"/>
                <a:cs typeface="Times New Roman"/>
              </a:rPr>
              <a:t> </a:t>
            </a:r>
            <a:r>
              <a:rPr lang="en-US" sz="4000" dirty="0" err="1">
                <a:latin typeface="Times New Roman"/>
                <a:cs typeface="Times New Roman"/>
              </a:rPr>
              <a:t>trị</a:t>
            </a:r>
            <a:r>
              <a:rPr lang="en-US" sz="4000" dirty="0">
                <a:latin typeface="Times New Roman"/>
                <a:cs typeface="Times New Roman"/>
              </a:rPr>
              <a:t> </a:t>
            </a:r>
            <a:r>
              <a:rPr lang="en-US" sz="4000" dirty="0" err="1">
                <a:latin typeface="Times New Roman"/>
                <a:cs typeface="Times New Roman"/>
              </a:rPr>
              <a:t>và</a:t>
            </a:r>
            <a:r>
              <a:rPr lang="en-US" sz="4000" dirty="0">
                <a:latin typeface="Times New Roman"/>
                <a:cs typeface="Times New Roman"/>
              </a:rPr>
              <a:t> </a:t>
            </a:r>
            <a:r>
              <a:rPr lang="en-US" sz="4000" dirty="0" err="1">
                <a:latin typeface="Times New Roman"/>
                <a:cs typeface="Times New Roman"/>
              </a:rPr>
              <a:t>tôn</a:t>
            </a:r>
            <a:r>
              <a:rPr lang="en-US" sz="4000" dirty="0">
                <a:latin typeface="Times New Roman"/>
                <a:cs typeface="Times New Roman"/>
              </a:rPr>
              <a:t> </a:t>
            </a:r>
            <a:r>
              <a:rPr lang="en-US" sz="4000" dirty="0" err="1">
                <a:latin typeface="Times New Roman"/>
                <a:cs typeface="Times New Roman"/>
              </a:rPr>
              <a:t>giáo</a:t>
            </a:r>
            <a:r>
              <a:rPr lang="en-US" sz="4000" dirty="0">
                <a:latin typeface="Times New Roman"/>
                <a:cs typeface="Times New Roman"/>
              </a:rPr>
              <a:t> </a:t>
            </a:r>
            <a:r>
              <a:rPr lang="en-US" sz="4000" dirty="0" err="1">
                <a:latin typeface="Times New Roman"/>
                <a:cs typeface="Times New Roman"/>
              </a:rPr>
              <a:t>đầy</a:t>
            </a:r>
            <a:r>
              <a:rPr lang="en-US" sz="4000" dirty="0">
                <a:latin typeface="Times New Roman"/>
                <a:cs typeface="Times New Roman"/>
              </a:rPr>
              <a:t> </a:t>
            </a:r>
            <a:r>
              <a:rPr lang="en-US" sz="4000" dirty="0" err="1">
                <a:latin typeface="Times New Roman"/>
                <a:cs typeface="Times New Roman"/>
              </a:rPr>
              <a:t>biến</a:t>
            </a:r>
            <a:r>
              <a:rPr lang="en-US" sz="4000" dirty="0">
                <a:latin typeface="Times New Roman"/>
                <a:cs typeface="Times New Roman"/>
              </a:rPr>
              <a:t> </a:t>
            </a:r>
            <a:r>
              <a:rPr lang="en-US" sz="4000" dirty="0" err="1">
                <a:latin typeface="Times New Roman"/>
                <a:cs typeface="Times New Roman"/>
              </a:rPr>
              <a:t>động</a:t>
            </a:r>
            <a:r>
              <a:rPr lang="en-US" sz="4000" dirty="0">
                <a:latin typeface="Times New Roman"/>
                <a:cs typeface="Times New Roman"/>
              </a:rPr>
              <a:t>. </a:t>
            </a:r>
            <a:r>
              <a:rPr lang="en-US" sz="4000" dirty="0" err="1">
                <a:latin typeface="Times New Roman"/>
                <a:cs typeface="Times New Roman"/>
              </a:rPr>
              <a:t>Những</a:t>
            </a:r>
            <a:r>
              <a:rPr lang="en-US" sz="4000" dirty="0">
                <a:latin typeface="Times New Roman"/>
                <a:cs typeface="Times New Roman"/>
              </a:rPr>
              <a:t> chia </a:t>
            </a:r>
            <a:r>
              <a:rPr lang="en-US" sz="4000" dirty="0" err="1">
                <a:latin typeface="Times New Roman"/>
                <a:cs typeface="Times New Roman"/>
              </a:rPr>
              <a:t>rẽ</a:t>
            </a:r>
            <a:r>
              <a:rPr lang="en-US" sz="4000" dirty="0">
                <a:latin typeface="Times New Roman"/>
                <a:cs typeface="Times New Roman"/>
              </a:rPr>
              <a:t>, </a:t>
            </a:r>
            <a:r>
              <a:rPr lang="en-US" sz="4000" dirty="0" err="1">
                <a:latin typeface="Times New Roman"/>
                <a:cs typeface="Times New Roman"/>
              </a:rPr>
              <a:t>bất</a:t>
            </a:r>
            <a:r>
              <a:rPr lang="en-US" sz="4000" dirty="0">
                <a:latin typeface="Times New Roman"/>
                <a:cs typeface="Times New Roman"/>
              </a:rPr>
              <a:t> </a:t>
            </a:r>
            <a:r>
              <a:rPr lang="en-US" sz="4000" dirty="0" err="1">
                <a:latin typeface="Times New Roman"/>
                <a:cs typeface="Times New Roman"/>
              </a:rPr>
              <a:t>bình</a:t>
            </a:r>
            <a:r>
              <a:rPr lang="en-US" sz="4000" dirty="0">
                <a:latin typeface="Times New Roman"/>
                <a:cs typeface="Times New Roman"/>
              </a:rPr>
              <a:t> </a:t>
            </a:r>
            <a:r>
              <a:rPr lang="en-US" sz="4000" dirty="0" err="1">
                <a:latin typeface="Times New Roman"/>
                <a:cs typeface="Times New Roman"/>
              </a:rPr>
              <a:t>đẳng</a:t>
            </a:r>
            <a:r>
              <a:rPr lang="en-US" sz="4000" dirty="0">
                <a:latin typeface="Times New Roman"/>
                <a:cs typeface="Times New Roman"/>
              </a:rPr>
              <a:t>, </a:t>
            </a:r>
            <a:r>
              <a:rPr lang="en-US" sz="4000" dirty="0" err="1">
                <a:latin typeface="Times New Roman"/>
                <a:cs typeface="Times New Roman"/>
              </a:rPr>
              <a:t>tình</a:t>
            </a:r>
            <a:r>
              <a:rPr lang="en-US" sz="4000" dirty="0">
                <a:latin typeface="Times New Roman"/>
                <a:cs typeface="Times New Roman"/>
              </a:rPr>
              <a:t> </a:t>
            </a:r>
            <a:r>
              <a:rPr lang="en-US" sz="4000" dirty="0" err="1">
                <a:latin typeface="Times New Roman"/>
                <a:cs typeface="Times New Roman"/>
              </a:rPr>
              <a:t>trạng</a:t>
            </a:r>
            <a:r>
              <a:rPr lang="en-US" sz="4000" dirty="0">
                <a:latin typeface="Times New Roman"/>
                <a:cs typeface="Times New Roman"/>
              </a:rPr>
              <a:t> </a:t>
            </a:r>
            <a:r>
              <a:rPr lang="en-US" sz="4000" dirty="0" err="1">
                <a:latin typeface="Times New Roman"/>
                <a:cs typeface="Times New Roman"/>
              </a:rPr>
              <a:t>tục</a:t>
            </a:r>
            <a:r>
              <a:rPr lang="en-US" sz="4000" dirty="0">
                <a:latin typeface="Times New Roman"/>
                <a:cs typeface="Times New Roman"/>
              </a:rPr>
              <a:t> </a:t>
            </a:r>
            <a:r>
              <a:rPr lang="en-US" sz="4000" dirty="0" err="1">
                <a:latin typeface="Times New Roman"/>
                <a:cs typeface="Times New Roman"/>
              </a:rPr>
              <a:t>hoá</a:t>
            </a:r>
            <a:r>
              <a:rPr lang="en-US" sz="4000" dirty="0">
                <a:latin typeface="Times New Roman"/>
                <a:cs typeface="Times New Roman"/>
              </a:rPr>
              <a:t>, </a:t>
            </a:r>
            <a:r>
              <a:rPr lang="en-US" sz="4000" dirty="0" err="1">
                <a:latin typeface="Times New Roman"/>
                <a:cs typeface="Times New Roman"/>
              </a:rPr>
              <a:t>thiếu</a:t>
            </a:r>
            <a:r>
              <a:rPr lang="en-US" sz="4000" dirty="0">
                <a:latin typeface="Times New Roman"/>
                <a:cs typeface="Times New Roman"/>
              </a:rPr>
              <a:t> </a:t>
            </a:r>
            <a:r>
              <a:rPr lang="en-US" sz="4000" dirty="0" err="1">
                <a:latin typeface="Times New Roman"/>
                <a:cs typeface="Times New Roman"/>
              </a:rPr>
              <a:t>đức</a:t>
            </a:r>
            <a:r>
              <a:rPr lang="en-US" sz="4000" dirty="0">
                <a:latin typeface="Times New Roman"/>
                <a:cs typeface="Times New Roman"/>
              </a:rPr>
              <a:t> tin, </a:t>
            </a:r>
            <a:r>
              <a:rPr lang="en-US" sz="4000" dirty="0" err="1">
                <a:latin typeface="Times New Roman"/>
                <a:cs typeface="Times New Roman"/>
              </a:rPr>
              <a:t>quyền</a:t>
            </a:r>
            <a:r>
              <a:rPr lang="en-US" sz="4000" dirty="0">
                <a:latin typeface="Times New Roman"/>
                <a:cs typeface="Times New Roman"/>
              </a:rPr>
              <a:t> </a:t>
            </a:r>
            <a:r>
              <a:rPr lang="en-US" sz="4000" dirty="0" err="1">
                <a:latin typeface="Times New Roman"/>
                <a:cs typeface="Times New Roman"/>
              </a:rPr>
              <a:t>trị</a:t>
            </a:r>
            <a:r>
              <a:rPr lang="en-US" sz="4000" dirty="0">
                <a:latin typeface="Times New Roman"/>
                <a:cs typeface="Times New Roman"/>
              </a:rPr>
              <a:t> </a:t>
            </a:r>
            <a:r>
              <a:rPr lang="en-US" sz="4000" dirty="0" err="1">
                <a:latin typeface="Times New Roman"/>
                <a:cs typeface="Times New Roman"/>
              </a:rPr>
              <a:t>và</a:t>
            </a:r>
            <a:r>
              <a:rPr lang="en-US" sz="4000" dirty="0">
                <a:latin typeface="Times New Roman"/>
                <a:cs typeface="Times New Roman"/>
              </a:rPr>
              <a:t> </a:t>
            </a:r>
            <a:r>
              <a:rPr lang="en-US" sz="4000" dirty="0" err="1">
                <a:latin typeface="Times New Roman"/>
                <a:cs typeface="Times New Roman"/>
              </a:rPr>
              <a:t>suy</a:t>
            </a:r>
            <a:r>
              <a:rPr lang="en-US" sz="4000" dirty="0">
                <a:latin typeface="Times New Roman"/>
                <a:cs typeface="Times New Roman"/>
              </a:rPr>
              <a:t> </a:t>
            </a:r>
            <a:r>
              <a:rPr lang="en-US" sz="4000" dirty="0" err="1">
                <a:latin typeface="Times New Roman"/>
                <a:cs typeface="Times New Roman"/>
              </a:rPr>
              <a:t>đồi</a:t>
            </a:r>
            <a:r>
              <a:rPr lang="en-US" sz="4000" dirty="0">
                <a:latin typeface="Times New Roman"/>
                <a:cs typeface="Times New Roman"/>
              </a:rPr>
              <a:t> </a:t>
            </a:r>
            <a:r>
              <a:rPr lang="en-US" sz="4000" dirty="0" err="1">
                <a:latin typeface="Times New Roman"/>
                <a:cs typeface="Times New Roman"/>
              </a:rPr>
              <a:t>của</a:t>
            </a:r>
            <a:r>
              <a:rPr lang="en-US" sz="4000" dirty="0">
                <a:latin typeface="Times New Roman"/>
                <a:cs typeface="Times New Roman"/>
              </a:rPr>
              <a:t> </a:t>
            </a:r>
            <a:r>
              <a:rPr lang="en-US" sz="4000" dirty="0" err="1">
                <a:latin typeface="Times New Roman"/>
                <a:cs typeface="Times New Roman"/>
              </a:rPr>
              <a:t>Hội</a:t>
            </a:r>
            <a:r>
              <a:rPr lang="en-US" sz="4000" dirty="0">
                <a:latin typeface="Times New Roman"/>
                <a:cs typeface="Times New Roman"/>
              </a:rPr>
              <a:t> </a:t>
            </a:r>
            <a:r>
              <a:rPr lang="en-US" sz="4000" dirty="0" err="1">
                <a:latin typeface="Times New Roman"/>
                <a:cs typeface="Times New Roman"/>
              </a:rPr>
              <a:t>thánh</a:t>
            </a:r>
            <a:r>
              <a:rPr lang="en-US" sz="4000" dirty="0">
                <a:latin typeface="Times New Roman"/>
                <a:cs typeface="Times New Roman"/>
              </a:rPr>
              <a:t> </a:t>
            </a:r>
            <a:r>
              <a:rPr lang="en-US" sz="4000" dirty="0" err="1">
                <a:latin typeface="Times New Roman"/>
                <a:cs typeface="Times New Roman"/>
              </a:rPr>
              <a:t>đã</a:t>
            </a:r>
            <a:r>
              <a:rPr lang="en-US" sz="4000" dirty="0">
                <a:latin typeface="Times New Roman"/>
                <a:cs typeface="Times New Roman"/>
              </a:rPr>
              <a:t> </a:t>
            </a:r>
            <a:r>
              <a:rPr lang="en-US" sz="4000" dirty="0" err="1">
                <a:latin typeface="Times New Roman"/>
                <a:cs typeface="Times New Roman"/>
              </a:rPr>
              <a:t>khiến</a:t>
            </a:r>
            <a:r>
              <a:rPr lang="en-US" sz="4000" dirty="0">
                <a:latin typeface="Times New Roman"/>
                <a:cs typeface="Times New Roman"/>
              </a:rPr>
              <a:t> </a:t>
            </a:r>
            <a:r>
              <a:rPr lang="en-US" sz="4000" dirty="0" err="1">
                <a:latin typeface="Times New Roman"/>
                <a:cs typeface="Times New Roman"/>
              </a:rPr>
              <a:t>cho</a:t>
            </a:r>
            <a:r>
              <a:rPr lang="en-US" sz="4000" dirty="0">
                <a:latin typeface="Times New Roman"/>
                <a:cs typeface="Times New Roman"/>
              </a:rPr>
              <a:t> </a:t>
            </a:r>
            <a:r>
              <a:rPr lang="en-US" sz="4000" dirty="0" err="1">
                <a:latin typeface="Times New Roman"/>
                <a:cs typeface="Times New Roman"/>
              </a:rPr>
              <a:t>tiến</a:t>
            </a:r>
            <a:r>
              <a:rPr lang="en-US" sz="4000" dirty="0">
                <a:latin typeface="Times New Roman"/>
                <a:cs typeface="Times New Roman"/>
              </a:rPr>
              <a:t> </a:t>
            </a:r>
            <a:r>
              <a:rPr lang="en-US" sz="4000" dirty="0" err="1">
                <a:latin typeface="Times New Roman"/>
                <a:cs typeface="Times New Roman"/>
              </a:rPr>
              <a:t>trình</a:t>
            </a:r>
            <a:r>
              <a:rPr lang="en-US" sz="4000" dirty="0">
                <a:latin typeface="Times New Roman"/>
                <a:cs typeface="Times New Roman"/>
              </a:rPr>
              <a:t> </a:t>
            </a:r>
            <a:r>
              <a:rPr lang="en-US" sz="4000" dirty="0" err="1">
                <a:latin typeface="Times New Roman"/>
                <a:cs typeface="Times New Roman"/>
              </a:rPr>
              <a:t>hiệp</a:t>
            </a:r>
            <a:r>
              <a:rPr lang="en-US" sz="4000" dirty="0">
                <a:latin typeface="Times New Roman"/>
                <a:cs typeface="Times New Roman"/>
              </a:rPr>
              <a:t> </a:t>
            </a:r>
            <a:r>
              <a:rPr lang="en-US" sz="4000" dirty="0" err="1">
                <a:latin typeface="Times New Roman"/>
                <a:cs typeface="Times New Roman"/>
              </a:rPr>
              <a:t>hành</a:t>
            </a:r>
            <a:r>
              <a:rPr lang="en-US" sz="4000" dirty="0">
                <a:latin typeface="Times New Roman"/>
                <a:cs typeface="Times New Roman"/>
              </a:rPr>
              <a:t> </a:t>
            </a:r>
            <a:r>
              <a:rPr lang="en-US" sz="4000" dirty="0" err="1">
                <a:latin typeface="Times New Roman"/>
                <a:cs typeface="Times New Roman"/>
              </a:rPr>
              <a:t>trở</a:t>
            </a:r>
            <a:r>
              <a:rPr lang="en-US" sz="4000" dirty="0">
                <a:latin typeface="Times New Roman"/>
                <a:cs typeface="Times New Roman"/>
              </a:rPr>
              <a:t> </a:t>
            </a:r>
            <a:r>
              <a:rPr lang="en-US" sz="4000" dirty="0" err="1">
                <a:latin typeface="Times New Roman"/>
                <a:cs typeface="Times New Roman"/>
              </a:rPr>
              <a:t>thành</a:t>
            </a:r>
            <a:r>
              <a:rPr lang="en-US" sz="4000" dirty="0">
                <a:latin typeface="Times New Roman"/>
                <a:cs typeface="Times New Roman"/>
              </a:rPr>
              <a:t> </a:t>
            </a:r>
            <a:r>
              <a:rPr lang="en-US" sz="4000" dirty="0" err="1">
                <a:latin typeface="Times New Roman"/>
                <a:cs typeface="Times New Roman"/>
              </a:rPr>
              <a:t>gập</a:t>
            </a:r>
            <a:r>
              <a:rPr lang="en-US" sz="4000" dirty="0">
                <a:latin typeface="Times New Roman"/>
                <a:cs typeface="Times New Roman"/>
              </a:rPr>
              <a:t> </a:t>
            </a:r>
            <a:r>
              <a:rPr lang="en-US" sz="4000" dirty="0" err="1">
                <a:latin typeface="Times New Roman"/>
                <a:cs typeface="Times New Roman"/>
              </a:rPr>
              <a:t>ghềnh</a:t>
            </a:r>
            <a:r>
              <a:rPr lang="en-US" sz="4000" dirty="0">
                <a:latin typeface="Times New Roman"/>
                <a:cs typeface="Times New Roman"/>
              </a:rPr>
              <a:t> </a:t>
            </a:r>
            <a:r>
              <a:rPr lang="en-US" sz="4000" dirty="0" err="1">
                <a:latin typeface="Times New Roman"/>
                <a:cs typeface="Times New Roman"/>
              </a:rPr>
              <a:t>hơn</a:t>
            </a:r>
            <a:r>
              <a:rPr lang="en-US" sz="4000" dirty="0">
                <a:latin typeface="Times New Roman"/>
                <a:cs typeface="Times New Roman"/>
              </a:rPr>
              <a:t> </a:t>
            </a:r>
            <a:r>
              <a:rPr lang="en-US" sz="4000" dirty="0" err="1">
                <a:latin typeface="Times New Roman"/>
                <a:cs typeface="Times New Roman"/>
              </a:rPr>
              <a:t>khi</a:t>
            </a:r>
            <a:r>
              <a:rPr lang="en-US" sz="4000" dirty="0">
                <a:latin typeface="Times New Roman"/>
                <a:cs typeface="Times New Roman"/>
              </a:rPr>
              <a:t> </a:t>
            </a:r>
            <a:r>
              <a:rPr lang="en-US" sz="4000" dirty="0" err="1">
                <a:latin typeface="Times New Roman"/>
                <a:cs typeface="Times New Roman"/>
              </a:rPr>
              <a:t>nào</a:t>
            </a:r>
            <a:r>
              <a:rPr lang="en-US" sz="4000" dirty="0">
                <a:latin typeface="Times New Roman"/>
                <a:cs typeface="Times New Roman"/>
              </a:rPr>
              <a:t> </a:t>
            </a:r>
            <a:r>
              <a:rPr lang="en-US" sz="4000" dirty="0" err="1">
                <a:latin typeface="Times New Roman"/>
                <a:cs typeface="Times New Roman"/>
              </a:rPr>
              <a:t>hết</a:t>
            </a:r>
            <a:r>
              <a:rPr lang="en-US" sz="4000" dirty="0">
                <a:latin typeface="Times New Roman"/>
                <a:cs typeface="Times New Roman"/>
              </a:rPr>
              <a:t>. </a:t>
            </a:r>
            <a:endParaRPr lang="en-US" sz="4000" b="1" dirty="0">
              <a:solidFill>
                <a:schemeClr val="tx2">
                  <a:lumMod val="75000"/>
                </a:schemeClr>
              </a:solidFill>
              <a:latin typeface="Times New Roman"/>
              <a:cs typeface="Times New Roman"/>
            </a:endParaRPr>
          </a:p>
        </p:txBody>
      </p:sp>
    </p:spTree>
    <p:extLst>
      <p:ext uri="{BB962C8B-B14F-4D97-AF65-F5344CB8AC3E}">
        <p14:creationId xmlns:p14="http://schemas.microsoft.com/office/powerpoint/2010/main" val="590547265"/>
      </p:ext>
    </p:extLst>
  </p:cSld>
  <p:clrMapOvr>
    <a:masterClrMapping/>
  </p:clrMapOvr>
  <p:transition xmlns:p14="http://schemas.microsoft.com/office/powerpoint/2010/main" spd="slow">
    <p:checke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normAutofit fontScale="70000" lnSpcReduction="20000"/>
          </a:bodyPr>
          <a:lstStyle/>
          <a:p>
            <a:endParaRPr lang="en-US"/>
          </a:p>
        </p:txBody>
      </p:sp>
      <p:pic>
        <p:nvPicPr>
          <p:cNvPr id="4" name="Picture 3" descr="0616-예수는_나의_힘이요-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831855" y="917672"/>
            <a:ext cx="9002479" cy="5078314"/>
          </a:xfrm>
          <a:prstGeom prst="rect">
            <a:avLst/>
          </a:prstGeom>
          <a:noFill/>
        </p:spPr>
        <p:txBody>
          <a:bodyPr wrap="square" rtlCol="0">
            <a:spAutoFit/>
          </a:bodyPr>
          <a:lstStyle/>
          <a:p>
            <a:pPr algn="just"/>
            <a:r>
              <a:rPr lang="en-US" sz="3600" dirty="0">
                <a:solidFill>
                  <a:srgbClr val="FFFF00"/>
                </a:solidFill>
              </a:rPr>
              <a:t>Ban </a:t>
            </a:r>
            <a:r>
              <a:rPr lang="en-US" sz="3600" dirty="0" err="1">
                <a:solidFill>
                  <a:srgbClr val="FFFF00"/>
                </a:solidFill>
              </a:rPr>
              <a:t>chuẩn</a:t>
            </a:r>
            <a:r>
              <a:rPr lang="en-US" sz="3600" dirty="0">
                <a:solidFill>
                  <a:srgbClr val="FFFF00"/>
                </a:solidFill>
              </a:rPr>
              <a:t> </a:t>
            </a:r>
            <a:r>
              <a:rPr lang="en-US" sz="3600" dirty="0" err="1">
                <a:solidFill>
                  <a:srgbClr val="FFFF00"/>
                </a:solidFill>
              </a:rPr>
              <a:t>bị</a:t>
            </a:r>
            <a:r>
              <a:rPr lang="en-US" sz="3600" dirty="0">
                <a:solidFill>
                  <a:srgbClr val="FFFF00"/>
                </a:solidFill>
              </a:rPr>
              <a:t> </a:t>
            </a:r>
            <a:r>
              <a:rPr lang="en-US" sz="3600" dirty="0" err="1">
                <a:solidFill>
                  <a:srgbClr val="FFFF00"/>
                </a:solidFill>
              </a:rPr>
              <a:t>đã</a:t>
            </a:r>
            <a:r>
              <a:rPr lang="en-US" sz="3600" dirty="0">
                <a:solidFill>
                  <a:srgbClr val="FFFF00"/>
                </a:solidFill>
              </a:rPr>
              <a:t> </a:t>
            </a:r>
            <a:r>
              <a:rPr lang="en-US" sz="3600" dirty="0" err="1">
                <a:solidFill>
                  <a:srgbClr val="FFFF00"/>
                </a:solidFill>
              </a:rPr>
              <a:t>đưa</a:t>
            </a:r>
            <a:r>
              <a:rPr lang="en-US" sz="3600" dirty="0">
                <a:solidFill>
                  <a:srgbClr val="FFFF00"/>
                </a:solidFill>
              </a:rPr>
              <a:t> </a:t>
            </a:r>
            <a:r>
              <a:rPr lang="en-US" sz="3600" dirty="0" err="1">
                <a:solidFill>
                  <a:srgbClr val="FFFF00"/>
                </a:solidFill>
              </a:rPr>
              <a:t>ra</a:t>
            </a:r>
            <a:r>
              <a:rPr lang="en-US" sz="3600" dirty="0">
                <a:solidFill>
                  <a:srgbClr val="FFFF00"/>
                </a:solidFill>
              </a:rPr>
              <a:t> </a:t>
            </a:r>
            <a:r>
              <a:rPr lang="en-US" sz="3600" dirty="0" err="1">
                <a:solidFill>
                  <a:srgbClr val="FFFF00"/>
                </a:solidFill>
              </a:rPr>
              <a:t>những</a:t>
            </a:r>
            <a:r>
              <a:rPr lang="en-US" sz="3600" dirty="0">
                <a:solidFill>
                  <a:srgbClr val="FFFF00"/>
                </a:solidFill>
              </a:rPr>
              <a:t> </a:t>
            </a:r>
            <a:r>
              <a:rPr lang="en-US" sz="3600" dirty="0" err="1">
                <a:solidFill>
                  <a:srgbClr val="FFFF00"/>
                </a:solidFill>
              </a:rPr>
              <a:t>tài</a:t>
            </a:r>
            <a:r>
              <a:rPr lang="en-US" sz="3600" dirty="0">
                <a:solidFill>
                  <a:srgbClr val="FFFF00"/>
                </a:solidFill>
              </a:rPr>
              <a:t> </a:t>
            </a:r>
            <a:r>
              <a:rPr lang="en-US" sz="3600" dirty="0" err="1">
                <a:solidFill>
                  <a:srgbClr val="FFFF00"/>
                </a:solidFill>
              </a:rPr>
              <a:t>liệu</a:t>
            </a:r>
            <a:r>
              <a:rPr lang="en-US" sz="3600" dirty="0">
                <a:solidFill>
                  <a:srgbClr val="FFFF00"/>
                </a:solidFill>
              </a:rPr>
              <a:t> </a:t>
            </a:r>
            <a:r>
              <a:rPr lang="en-US" sz="3600" dirty="0" err="1">
                <a:solidFill>
                  <a:srgbClr val="FFFF00"/>
                </a:solidFill>
              </a:rPr>
              <a:t>hướng</a:t>
            </a:r>
            <a:r>
              <a:rPr lang="en-US" sz="3600" dirty="0">
                <a:solidFill>
                  <a:srgbClr val="FFFF00"/>
                </a:solidFill>
              </a:rPr>
              <a:t> </a:t>
            </a:r>
            <a:r>
              <a:rPr lang="en-US" sz="3600" dirty="0" err="1">
                <a:solidFill>
                  <a:srgbClr val="FFFF00"/>
                </a:solidFill>
              </a:rPr>
              <a:t>dẫn</a:t>
            </a:r>
            <a:r>
              <a:rPr lang="en-US" sz="3600" dirty="0">
                <a:solidFill>
                  <a:srgbClr val="FFFF00"/>
                </a:solidFill>
              </a:rPr>
              <a:t> </a:t>
            </a:r>
            <a:r>
              <a:rPr lang="en-US" sz="3600" dirty="0" err="1">
                <a:solidFill>
                  <a:srgbClr val="FFFF00"/>
                </a:solidFill>
              </a:rPr>
              <a:t>cụ</a:t>
            </a:r>
            <a:r>
              <a:rPr lang="en-US" sz="3600" dirty="0">
                <a:solidFill>
                  <a:srgbClr val="FFFF00"/>
                </a:solidFill>
              </a:rPr>
              <a:t> </a:t>
            </a:r>
            <a:r>
              <a:rPr lang="en-US" sz="3600" dirty="0" err="1">
                <a:solidFill>
                  <a:srgbClr val="FFFF00"/>
                </a:solidFill>
              </a:rPr>
              <a:t>thể</a:t>
            </a:r>
            <a:r>
              <a:rPr lang="en-US" sz="3600" dirty="0">
                <a:solidFill>
                  <a:srgbClr val="FFFF00"/>
                </a:solidFill>
              </a:rPr>
              <a:t> </a:t>
            </a:r>
            <a:r>
              <a:rPr lang="en-US" sz="3600" dirty="0" err="1">
                <a:solidFill>
                  <a:srgbClr val="FFFF00"/>
                </a:solidFill>
              </a:rPr>
              <a:t>việc</a:t>
            </a:r>
            <a:r>
              <a:rPr lang="en-US" sz="3600" dirty="0">
                <a:solidFill>
                  <a:srgbClr val="FFFF00"/>
                </a:solidFill>
              </a:rPr>
              <a:t> </a:t>
            </a:r>
            <a:r>
              <a:rPr lang="en-US" sz="3600" dirty="0" err="1">
                <a:solidFill>
                  <a:srgbClr val="FFFF00"/>
                </a:solidFill>
              </a:rPr>
              <a:t>tiến</a:t>
            </a:r>
            <a:r>
              <a:rPr lang="en-US" sz="3600" dirty="0">
                <a:solidFill>
                  <a:srgbClr val="FFFF00"/>
                </a:solidFill>
              </a:rPr>
              <a:t> </a:t>
            </a:r>
            <a:r>
              <a:rPr lang="en-US" sz="3600" dirty="0" err="1">
                <a:solidFill>
                  <a:srgbClr val="FFFF00"/>
                </a:solidFill>
              </a:rPr>
              <a:t>hành</a:t>
            </a:r>
            <a:r>
              <a:rPr lang="en-US" sz="3600" dirty="0">
                <a:solidFill>
                  <a:srgbClr val="FFFF00"/>
                </a:solidFill>
              </a:rPr>
              <a:t> </a:t>
            </a:r>
            <a:r>
              <a:rPr lang="en-US" sz="3600" dirty="0" err="1">
                <a:solidFill>
                  <a:srgbClr val="FFFF00"/>
                </a:solidFill>
              </a:rPr>
              <a:t>tiến</a:t>
            </a:r>
            <a:r>
              <a:rPr lang="en-US" sz="3600" dirty="0">
                <a:solidFill>
                  <a:srgbClr val="FFFF00"/>
                </a:solidFill>
              </a:rPr>
              <a:t> </a:t>
            </a:r>
            <a:r>
              <a:rPr lang="en-US" sz="3600" dirty="0" err="1">
                <a:solidFill>
                  <a:srgbClr val="FFFF00"/>
                </a:solidFill>
              </a:rPr>
              <a:t>trình</a:t>
            </a:r>
            <a:r>
              <a:rPr lang="en-US" sz="3600" dirty="0">
                <a:solidFill>
                  <a:srgbClr val="FFFF00"/>
                </a:solidFill>
              </a:rPr>
              <a:t> </a:t>
            </a:r>
            <a:r>
              <a:rPr lang="en-US" sz="3600" dirty="0" err="1">
                <a:solidFill>
                  <a:srgbClr val="FFFF00"/>
                </a:solidFill>
              </a:rPr>
              <a:t>hiệp</a:t>
            </a:r>
            <a:r>
              <a:rPr lang="en-US" sz="3600" dirty="0">
                <a:solidFill>
                  <a:srgbClr val="FFFF00"/>
                </a:solidFill>
              </a:rPr>
              <a:t> </a:t>
            </a:r>
            <a:r>
              <a:rPr lang="en-US" sz="3600" dirty="0" err="1">
                <a:solidFill>
                  <a:srgbClr val="FFFF00"/>
                </a:solidFill>
              </a:rPr>
              <a:t>hành</a:t>
            </a:r>
            <a:r>
              <a:rPr lang="en-US" sz="3600" dirty="0">
                <a:solidFill>
                  <a:srgbClr val="FFFF00"/>
                </a:solidFill>
              </a:rPr>
              <a:t> </a:t>
            </a:r>
            <a:r>
              <a:rPr lang="en-US" sz="3600" dirty="0" err="1">
                <a:solidFill>
                  <a:srgbClr val="FFFF00"/>
                </a:solidFill>
              </a:rPr>
              <a:t>từ</a:t>
            </a:r>
            <a:r>
              <a:rPr lang="en-US" sz="3600" dirty="0">
                <a:solidFill>
                  <a:srgbClr val="FFFF00"/>
                </a:solidFill>
              </a:rPr>
              <a:t> </a:t>
            </a:r>
            <a:r>
              <a:rPr lang="en-US" sz="3600" dirty="0" err="1">
                <a:solidFill>
                  <a:srgbClr val="FFFF00"/>
                </a:solidFill>
              </a:rPr>
              <a:t>địa</a:t>
            </a:r>
            <a:r>
              <a:rPr lang="en-US" sz="3600" dirty="0">
                <a:solidFill>
                  <a:srgbClr val="FFFF00"/>
                </a:solidFill>
              </a:rPr>
              <a:t> </a:t>
            </a:r>
            <a:r>
              <a:rPr lang="en-US" sz="3600" dirty="0" err="1">
                <a:solidFill>
                  <a:srgbClr val="FFFF00"/>
                </a:solidFill>
              </a:rPr>
              <a:t>phương</a:t>
            </a:r>
            <a:r>
              <a:rPr lang="en-US" sz="3600" dirty="0">
                <a:solidFill>
                  <a:srgbClr val="FFFF00"/>
                </a:solidFill>
              </a:rPr>
              <a:t> </a:t>
            </a:r>
            <a:r>
              <a:rPr lang="en-US" sz="3600" dirty="0" err="1">
                <a:solidFill>
                  <a:srgbClr val="FFFF00"/>
                </a:solidFill>
              </a:rPr>
              <a:t>với</a:t>
            </a:r>
            <a:r>
              <a:rPr lang="en-US" sz="3600" dirty="0">
                <a:solidFill>
                  <a:srgbClr val="FFFF00"/>
                </a:solidFill>
              </a:rPr>
              <a:t> </a:t>
            </a:r>
            <a:r>
              <a:rPr lang="en-US" sz="3600" dirty="0" err="1">
                <a:solidFill>
                  <a:srgbClr val="FFFF00"/>
                </a:solidFill>
              </a:rPr>
              <a:t>điểm</a:t>
            </a:r>
            <a:r>
              <a:rPr lang="en-US" sz="3600" dirty="0">
                <a:solidFill>
                  <a:srgbClr val="FFFF00"/>
                </a:solidFill>
              </a:rPr>
              <a:t> </a:t>
            </a:r>
            <a:r>
              <a:rPr lang="en-US" sz="3600" dirty="0" err="1">
                <a:solidFill>
                  <a:srgbClr val="FFFF00"/>
                </a:solidFill>
              </a:rPr>
              <a:t>nhấn</a:t>
            </a:r>
            <a:r>
              <a:rPr lang="en-US" sz="3600" dirty="0">
                <a:solidFill>
                  <a:srgbClr val="FFFF00"/>
                </a:solidFill>
              </a:rPr>
              <a:t> </a:t>
            </a:r>
            <a:r>
              <a:rPr lang="en-US" sz="3600" dirty="0" err="1">
                <a:solidFill>
                  <a:srgbClr val="FFFF00"/>
                </a:solidFill>
              </a:rPr>
              <a:t>là</a:t>
            </a:r>
            <a:r>
              <a:rPr lang="en-US" sz="3600" dirty="0">
                <a:solidFill>
                  <a:srgbClr val="FFFF00"/>
                </a:solidFill>
              </a:rPr>
              <a:t> </a:t>
            </a:r>
            <a:r>
              <a:rPr lang="en-US" sz="3600" dirty="0" err="1">
                <a:solidFill>
                  <a:srgbClr val="FFFF00"/>
                </a:solidFill>
              </a:rPr>
              <a:t>việc</a:t>
            </a:r>
            <a:r>
              <a:rPr lang="en-US" sz="3600" dirty="0">
                <a:solidFill>
                  <a:srgbClr val="FFFF00"/>
                </a:solidFill>
              </a:rPr>
              <a:t> </a:t>
            </a:r>
            <a:r>
              <a:rPr lang="en-US" sz="3600" dirty="0" err="1">
                <a:solidFill>
                  <a:srgbClr val="FFFF00"/>
                </a:solidFill>
              </a:rPr>
              <a:t>thỉnh</a:t>
            </a:r>
            <a:r>
              <a:rPr lang="en-US" sz="3600" dirty="0">
                <a:solidFill>
                  <a:srgbClr val="FFFF00"/>
                </a:solidFill>
              </a:rPr>
              <a:t> </a:t>
            </a:r>
            <a:r>
              <a:rPr lang="en-US" sz="3600" dirty="0" err="1">
                <a:solidFill>
                  <a:srgbClr val="FFFF00"/>
                </a:solidFill>
              </a:rPr>
              <a:t>ý</a:t>
            </a:r>
            <a:r>
              <a:rPr lang="en-US" sz="3600" dirty="0">
                <a:solidFill>
                  <a:srgbClr val="FFFF00"/>
                </a:solidFill>
              </a:rPr>
              <a:t> </a:t>
            </a:r>
            <a:r>
              <a:rPr lang="en-US" sz="3600" dirty="0" err="1">
                <a:solidFill>
                  <a:srgbClr val="FFFF00"/>
                </a:solidFill>
              </a:rPr>
              <a:t>dân</a:t>
            </a:r>
            <a:r>
              <a:rPr lang="en-US" sz="3600" dirty="0">
                <a:solidFill>
                  <a:srgbClr val="FFFF00"/>
                </a:solidFill>
              </a:rPr>
              <a:t> </a:t>
            </a:r>
            <a:r>
              <a:rPr lang="en-US" sz="3600" dirty="0" err="1">
                <a:solidFill>
                  <a:srgbClr val="FFFF00"/>
                </a:solidFill>
              </a:rPr>
              <a:t>Thiên</a:t>
            </a:r>
            <a:r>
              <a:rPr lang="en-US" sz="3600" dirty="0">
                <a:solidFill>
                  <a:srgbClr val="FFFF00"/>
                </a:solidFill>
              </a:rPr>
              <a:t> </a:t>
            </a:r>
            <a:r>
              <a:rPr lang="en-US" sz="3600" dirty="0" err="1">
                <a:solidFill>
                  <a:srgbClr val="FFFF00"/>
                </a:solidFill>
              </a:rPr>
              <a:t>Chúa</a:t>
            </a:r>
            <a:r>
              <a:rPr lang="en-US" sz="3600" dirty="0">
                <a:solidFill>
                  <a:srgbClr val="FFFF00"/>
                </a:solidFill>
              </a:rPr>
              <a:t> </a:t>
            </a:r>
            <a:r>
              <a:rPr lang="en-US" sz="3600" dirty="0" err="1">
                <a:solidFill>
                  <a:srgbClr val="FFFF00"/>
                </a:solidFill>
              </a:rPr>
              <a:t>ở</a:t>
            </a:r>
            <a:r>
              <a:rPr lang="en-US" sz="3600" dirty="0">
                <a:solidFill>
                  <a:srgbClr val="FFFF00"/>
                </a:solidFill>
              </a:rPr>
              <a:t> </a:t>
            </a:r>
            <a:r>
              <a:rPr lang="en-US" sz="3600" dirty="0" err="1">
                <a:solidFill>
                  <a:srgbClr val="FFFF00"/>
                </a:solidFill>
              </a:rPr>
              <a:t>giai</a:t>
            </a:r>
            <a:r>
              <a:rPr lang="en-US" sz="3600" dirty="0">
                <a:solidFill>
                  <a:srgbClr val="FFFF00"/>
                </a:solidFill>
              </a:rPr>
              <a:t> </a:t>
            </a:r>
            <a:r>
              <a:rPr lang="en-US" sz="3600" dirty="0" err="1">
                <a:solidFill>
                  <a:srgbClr val="FFFF00"/>
                </a:solidFill>
              </a:rPr>
              <a:t>đoạn</a:t>
            </a:r>
            <a:r>
              <a:rPr lang="en-US" sz="3600" dirty="0">
                <a:solidFill>
                  <a:srgbClr val="FFFF00"/>
                </a:solidFill>
              </a:rPr>
              <a:t> </a:t>
            </a:r>
            <a:r>
              <a:rPr lang="en-US" sz="3600" dirty="0" err="1">
                <a:solidFill>
                  <a:srgbClr val="FFFF00"/>
                </a:solidFill>
              </a:rPr>
              <a:t>cấp</a:t>
            </a:r>
            <a:r>
              <a:rPr lang="en-US" sz="3600" dirty="0">
                <a:solidFill>
                  <a:srgbClr val="FFFF00"/>
                </a:solidFill>
              </a:rPr>
              <a:t> </a:t>
            </a:r>
            <a:r>
              <a:rPr lang="en-US" sz="3600" dirty="0" err="1">
                <a:solidFill>
                  <a:srgbClr val="FFFF00"/>
                </a:solidFill>
              </a:rPr>
              <a:t>địa</a:t>
            </a:r>
            <a:r>
              <a:rPr lang="en-US" sz="3600" dirty="0">
                <a:solidFill>
                  <a:srgbClr val="FFFF00"/>
                </a:solidFill>
              </a:rPr>
              <a:t> </a:t>
            </a:r>
            <a:r>
              <a:rPr lang="en-US" sz="3600" dirty="0" err="1">
                <a:solidFill>
                  <a:srgbClr val="FFFF00"/>
                </a:solidFill>
              </a:rPr>
              <a:t>phương</a:t>
            </a:r>
            <a:r>
              <a:rPr lang="en-US" sz="3600" dirty="0">
                <a:solidFill>
                  <a:srgbClr val="FFFF00"/>
                </a:solidFill>
              </a:rPr>
              <a:t> </a:t>
            </a:r>
            <a:r>
              <a:rPr lang="en-US" sz="3600" dirty="0" err="1">
                <a:solidFill>
                  <a:srgbClr val="FFFF00"/>
                </a:solidFill>
              </a:rPr>
              <a:t>với</a:t>
            </a:r>
            <a:r>
              <a:rPr lang="en-US" sz="3600" dirty="0">
                <a:solidFill>
                  <a:srgbClr val="FFFF00"/>
                </a:solidFill>
              </a:rPr>
              <a:t> </a:t>
            </a:r>
            <a:r>
              <a:rPr lang="en-US" sz="3600" dirty="0" err="1">
                <a:solidFill>
                  <a:srgbClr val="FFFF00"/>
                </a:solidFill>
              </a:rPr>
              <a:t>sự</a:t>
            </a:r>
            <a:r>
              <a:rPr lang="en-US" sz="3600" dirty="0">
                <a:solidFill>
                  <a:srgbClr val="FFFF00"/>
                </a:solidFill>
              </a:rPr>
              <a:t> </a:t>
            </a:r>
            <a:r>
              <a:rPr lang="en-US" sz="3600" dirty="0" err="1">
                <a:solidFill>
                  <a:srgbClr val="FFFF00"/>
                </a:solidFill>
              </a:rPr>
              <a:t>tham</a:t>
            </a:r>
            <a:r>
              <a:rPr lang="en-US" sz="3600" dirty="0">
                <a:solidFill>
                  <a:srgbClr val="FFFF00"/>
                </a:solidFill>
              </a:rPr>
              <a:t> </a:t>
            </a:r>
            <a:r>
              <a:rPr lang="en-US" sz="3600" dirty="0" err="1">
                <a:solidFill>
                  <a:srgbClr val="FFFF00"/>
                </a:solidFill>
              </a:rPr>
              <a:t>gia</a:t>
            </a:r>
            <a:r>
              <a:rPr lang="en-US" sz="3600" dirty="0">
                <a:solidFill>
                  <a:srgbClr val="FFFF00"/>
                </a:solidFill>
              </a:rPr>
              <a:t> </a:t>
            </a:r>
            <a:r>
              <a:rPr lang="en-US" sz="3600" dirty="0" err="1">
                <a:solidFill>
                  <a:srgbClr val="FFFF00"/>
                </a:solidFill>
              </a:rPr>
              <a:t>đông</a:t>
            </a:r>
            <a:r>
              <a:rPr lang="en-US" sz="3600" dirty="0">
                <a:solidFill>
                  <a:srgbClr val="FFFF00"/>
                </a:solidFill>
              </a:rPr>
              <a:t> </a:t>
            </a:r>
            <a:r>
              <a:rPr lang="en-US" sz="3600" dirty="0" err="1">
                <a:solidFill>
                  <a:srgbClr val="FFFF00"/>
                </a:solidFill>
              </a:rPr>
              <a:t>đủ</a:t>
            </a:r>
            <a:r>
              <a:rPr lang="en-US" sz="3600" dirty="0">
                <a:solidFill>
                  <a:srgbClr val="FFFF00"/>
                </a:solidFill>
              </a:rPr>
              <a:t>, </a:t>
            </a:r>
            <a:r>
              <a:rPr lang="en-US" sz="3600" dirty="0" err="1">
                <a:solidFill>
                  <a:srgbClr val="FFFF00"/>
                </a:solidFill>
              </a:rPr>
              <a:t>góp</a:t>
            </a:r>
            <a:r>
              <a:rPr lang="en-US" sz="3600" dirty="0">
                <a:solidFill>
                  <a:srgbClr val="FFFF00"/>
                </a:solidFill>
              </a:rPr>
              <a:t> </a:t>
            </a:r>
            <a:r>
              <a:rPr lang="en-US" sz="3600" dirty="0" err="1">
                <a:solidFill>
                  <a:srgbClr val="FFFF00"/>
                </a:solidFill>
              </a:rPr>
              <a:t>ý</a:t>
            </a:r>
            <a:r>
              <a:rPr lang="en-US" sz="3600" dirty="0">
                <a:solidFill>
                  <a:srgbClr val="FFFF00"/>
                </a:solidFill>
              </a:rPr>
              <a:t> </a:t>
            </a:r>
            <a:r>
              <a:rPr lang="en-US" sz="3600" dirty="0" err="1">
                <a:solidFill>
                  <a:srgbClr val="FFFF00"/>
                </a:solidFill>
              </a:rPr>
              <a:t>chân</a:t>
            </a:r>
            <a:r>
              <a:rPr lang="en-US" sz="3600" dirty="0">
                <a:solidFill>
                  <a:srgbClr val="FFFF00"/>
                </a:solidFill>
              </a:rPr>
              <a:t> </a:t>
            </a:r>
            <a:r>
              <a:rPr lang="en-US" sz="3600" dirty="0" err="1">
                <a:solidFill>
                  <a:srgbClr val="FFFF00"/>
                </a:solidFill>
              </a:rPr>
              <a:t>thành</a:t>
            </a:r>
            <a:r>
              <a:rPr lang="en-US" sz="3600" dirty="0">
                <a:solidFill>
                  <a:srgbClr val="FFFF00"/>
                </a:solidFill>
              </a:rPr>
              <a:t> </a:t>
            </a:r>
            <a:r>
              <a:rPr lang="en-US" sz="3600" dirty="0" err="1">
                <a:solidFill>
                  <a:srgbClr val="FFFF00"/>
                </a:solidFill>
              </a:rPr>
              <a:t>của</a:t>
            </a:r>
            <a:r>
              <a:rPr lang="en-US" sz="3600" dirty="0">
                <a:solidFill>
                  <a:srgbClr val="FFFF00"/>
                </a:solidFill>
              </a:rPr>
              <a:t> </a:t>
            </a:r>
            <a:r>
              <a:rPr lang="en-US" sz="3600" dirty="0" err="1">
                <a:solidFill>
                  <a:srgbClr val="FFFF00"/>
                </a:solidFill>
              </a:rPr>
              <a:t>mọi</a:t>
            </a:r>
            <a:r>
              <a:rPr lang="en-US" sz="3600" dirty="0">
                <a:solidFill>
                  <a:srgbClr val="FFFF00"/>
                </a:solidFill>
              </a:rPr>
              <a:t> </a:t>
            </a:r>
            <a:r>
              <a:rPr lang="en-US" sz="3600" dirty="0" err="1">
                <a:solidFill>
                  <a:srgbClr val="FFFF00"/>
                </a:solidFill>
              </a:rPr>
              <a:t>thành</a:t>
            </a:r>
            <a:r>
              <a:rPr lang="en-US" sz="3600" dirty="0">
                <a:solidFill>
                  <a:srgbClr val="FFFF00"/>
                </a:solidFill>
              </a:rPr>
              <a:t> </a:t>
            </a:r>
            <a:r>
              <a:rPr lang="en-US" sz="3600" dirty="0" err="1">
                <a:solidFill>
                  <a:srgbClr val="FFFF00"/>
                </a:solidFill>
              </a:rPr>
              <a:t>phần</a:t>
            </a:r>
            <a:r>
              <a:rPr lang="en-US" sz="3600" dirty="0">
                <a:solidFill>
                  <a:srgbClr val="FFFF00"/>
                </a:solidFill>
              </a:rPr>
              <a:t> </a:t>
            </a:r>
            <a:r>
              <a:rPr lang="en-US" sz="3600" dirty="0" err="1">
                <a:solidFill>
                  <a:srgbClr val="FFFF00"/>
                </a:solidFill>
              </a:rPr>
              <a:t>dân</a:t>
            </a:r>
            <a:r>
              <a:rPr lang="en-US" sz="3600" dirty="0">
                <a:solidFill>
                  <a:srgbClr val="FFFF00"/>
                </a:solidFill>
              </a:rPr>
              <a:t> </a:t>
            </a:r>
            <a:r>
              <a:rPr lang="en-US" sz="3600" dirty="0" err="1">
                <a:solidFill>
                  <a:srgbClr val="FFFF00"/>
                </a:solidFill>
              </a:rPr>
              <a:t>Chúa</a:t>
            </a:r>
            <a:r>
              <a:rPr lang="en-US" sz="3600" dirty="0">
                <a:solidFill>
                  <a:srgbClr val="FFFF00"/>
                </a:solidFill>
              </a:rPr>
              <a:t>. </a:t>
            </a:r>
            <a:r>
              <a:rPr lang="en-US" sz="3600" dirty="0" err="1">
                <a:solidFill>
                  <a:srgbClr val="FFFF00"/>
                </a:solidFill>
              </a:rPr>
              <a:t>Là</a:t>
            </a:r>
            <a:r>
              <a:rPr lang="en-US" sz="3600" dirty="0">
                <a:solidFill>
                  <a:srgbClr val="FFFF00"/>
                </a:solidFill>
              </a:rPr>
              <a:t> </a:t>
            </a:r>
            <a:r>
              <a:rPr lang="en-US" sz="3600" dirty="0" err="1">
                <a:solidFill>
                  <a:srgbClr val="FFFF00"/>
                </a:solidFill>
              </a:rPr>
              <a:t>tu</a:t>
            </a:r>
            <a:r>
              <a:rPr lang="en-US" sz="3600" dirty="0">
                <a:solidFill>
                  <a:srgbClr val="FFFF00"/>
                </a:solidFill>
              </a:rPr>
              <a:t> </a:t>
            </a:r>
            <a:r>
              <a:rPr lang="en-US" sz="3600" dirty="0" err="1">
                <a:solidFill>
                  <a:srgbClr val="FFFF00"/>
                </a:solidFill>
              </a:rPr>
              <a:t>sĩ</a:t>
            </a:r>
            <a:r>
              <a:rPr lang="en-US" sz="3600" dirty="0">
                <a:solidFill>
                  <a:srgbClr val="FFFF00"/>
                </a:solidFill>
              </a:rPr>
              <a:t>, </a:t>
            </a:r>
            <a:r>
              <a:rPr lang="en-US" sz="3600" dirty="0" err="1">
                <a:solidFill>
                  <a:srgbClr val="FFFF00"/>
                </a:solidFill>
              </a:rPr>
              <a:t>chúng</a:t>
            </a:r>
            <a:r>
              <a:rPr lang="en-US" sz="3600" dirty="0">
                <a:solidFill>
                  <a:srgbClr val="FFFF00"/>
                </a:solidFill>
              </a:rPr>
              <a:t> ta </a:t>
            </a:r>
            <a:r>
              <a:rPr lang="en-US" sz="3600" dirty="0" err="1">
                <a:solidFill>
                  <a:srgbClr val="FFFF00"/>
                </a:solidFill>
              </a:rPr>
              <a:t>cũng</a:t>
            </a:r>
            <a:r>
              <a:rPr lang="en-US" sz="3600" dirty="0">
                <a:solidFill>
                  <a:srgbClr val="FFFF00"/>
                </a:solidFill>
              </a:rPr>
              <a:t> </a:t>
            </a:r>
            <a:r>
              <a:rPr lang="en-US" sz="3600" dirty="0" err="1">
                <a:solidFill>
                  <a:srgbClr val="FFFF00"/>
                </a:solidFill>
              </a:rPr>
              <a:t>là</a:t>
            </a:r>
            <a:r>
              <a:rPr lang="en-US" sz="3600" dirty="0">
                <a:solidFill>
                  <a:srgbClr val="FFFF00"/>
                </a:solidFill>
              </a:rPr>
              <a:t> </a:t>
            </a:r>
            <a:r>
              <a:rPr lang="en-US" sz="3600" dirty="0" err="1">
                <a:solidFill>
                  <a:srgbClr val="FFFF00"/>
                </a:solidFill>
              </a:rPr>
              <a:t>một</a:t>
            </a:r>
            <a:r>
              <a:rPr lang="en-US" sz="3600" dirty="0">
                <a:solidFill>
                  <a:srgbClr val="FFFF00"/>
                </a:solidFill>
              </a:rPr>
              <a:t> </a:t>
            </a:r>
            <a:r>
              <a:rPr lang="en-US" sz="3600" dirty="0" err="1">
                <a:solidFill>
                  <a:srgbClr val="FFFF00"/>
                </a:solidFill>
              </a:rPr>
              <a:t>thành</a:t>
            </a:r>
            <a:r>
              <a:rPr lang="en-US" sz="3600" dirty="0">
                <a:solidFill>
                  <a:srgbClr val="FFFF00"/>
                </a:solidFill>
              </a:rPr>
              <a:t> </a:t>
            </a:r>
            <a:r>
              <a:rPr lang="en-US" sz="3600" dirty="0" err="1">
                <a:solidFill>
                  <a:srgbClr val="FFFF00"/>
                </a:solidFill>
              </a:rPr>
              <a:t>phần</a:t>
            </a:r>
            <a:r>
              <a:rPr lang="en-US" sz="3600" dirty="0">
                <a:solidFill>
                  <a:srgbClr val="FFFF00"/>
                </a:solidFill>
              </a:rPr>
              <a:t> </a:t>
            </a:r>
            <a:r>
              <a:rPr lang="en-US" sz="3600" dirty="0" err="1">
                <a:solidFill>
                  <a:srgbClr val="FFFF00"/>
                </a:solidFill>
              </a:rPr>
              <a:t>không</a:t>
            </a:r>
            <a:r>
              <a:rPr lang="en-US" sz="3600" dirty="0">
                <a:solidFill>
                  <a:srgbClr val="FFFF00"/>
                </a:solidFill>
              </a:rPr>
              <a:t> </a:t>
            </a:r>
            <a:r>
              <a:rPr lang="en-US" sz="3600" dirty="0" err="1">
                <a:solidFill>
                  <a:srgbClr val="FFFF00"/>
                </a:solidFill>
              </a:rPr>
              <a:t>thể</a:t>
            </a:r>
            <a:r>
              <a:rPr lang="en-US" sz="3600" dirty="0">
                <a:solidFill>
                  <a:srgbClr val="FFFF00"/>
                </a:solidFill>
              </a:rPr>
              <a:t> </a:t>
            </a:r>
            <a:r>
              <a:rPr lang="en-US" sz="3600" dirty="0" err="1">
                <a:solidFill>
                  <a:srgbClr val="FFFF00"/>
                </a:solidFill>
              </a:rPr>
              <a:t>thiếu</a:t>
            </a:r>
            <a:r>
              <a:rPr lang="en-US" sz="3600" dirty="0">
                <a:solidFill>
                  <a:srgbClr val="FFFF00"/>
                </a:solidFill>
              </a:rPr>
              <a:t> </a:t>
            </a:r>
            <a:r>
              <a:rPr lang="en-US" sz="3600" dirty="0" err="1">
                <a:solidFill>
                  <a:srgbClr val="FFFF00"/>
                </a:solidFill>
              </a:rPr>
              <a:t>trong</a:t>
            </a:r>
            <a:r>
              <a:rPr lang="en-US" sz="3600" dirty="0">
                <a:solidFill>
                  <a:srgbClr val="FFFF00"/>
                </a:solidFill>
              </a:rPr>
              <a:t> </a:t>
            </a:r>
            <a:r>
              <a:rPr lang="en-US" sz="3600" dirty="0" err="1">
                <a:solidFill>
                  <a:srgbClr val="FFFF00"/>
                </a:solidFill>
              </a:rPr>
              <a:t>Hội</a:t>
            </a:r>
            <a:r>
              <a:rPr lang="en-US" sz="3600" dirty="0">
                <a:solidFill>
                  <a:srgbClr val="FFFF00"/>
                </a:solidFill>
              </a:rPr>
              <a:t> </a:t>
            </a:r>
            <a:r>
              <a:rPr lang="en-US" sz="3600" dirty="0" err="1">
                <a:solidFill>
                  <a:srgbClr val="FFFF00"/>
                </a:solidFill>
              </a:rPr>
              <a:t>Thánh</a:t>
            </a:r>
            <a:r>
              <a:rPr lang="en-US" sz="3600" dirty="0">
                <a:solidFill>
                  <a:srgbClr val="FFFF00"/>
                </a:solidFill>
              </a:rPr>
              <a:t>.</a:t>
            </a:r>
            <a:r>
              <a:rPr lang="en-GB" sz="3600" dirty="0">
                <a:solidFill>
                  <a:srgbClr val="FFFF00"/>
                </a:solidFill>
              </a:rPr>
              <a:t> </a:t>
            </a:r>
            <a:endParaRPr lang="en-US" sz="3600" b="1" dirty="0">
              <a:solidFill>
                <a:srgbClr val="FFFF00"/>
              </a:solidFill>
              <a:latin typeface="Times New Roman"/>
              <a:cs typeface="Times New Roman"/>
            </a:endParaRPr>
          </a:p>
        </p:txBody>
      </p:sp>
    </p:spTree>
    <p:extLst>
      <p:ext uri="{BB962C8B-B14F-4D97-AF65-F5344CB8AC3E}">
        <p14:creationId xmlns:p14="http://schemas.microsoft.com/office/powerpoint/2010/main" val="3206011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1202</TotalTime>
  <Words>2660</Words>
  <Application>Microsoft Macintosh PowerPoint</Application>
  <PresentationFormat>Custom</PresentationFormat>
  <Paragraphs>106</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40 MINH KHAI</cp:lastModifiedBy>
  <cp:revision>73</cp:revision>
  <dcterms:created xsi:type="dcterms:W3CDTF">2022-02-16T01:38:49Z</dcterms:created>
  <dcterms:modified xsi:type="dcterms:W3CDTF">2022-03-06T01:42:46Z</dcterms:modified>
</cp:coreProperties>
</file>